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4" r:id="rId1"/>
  </p:sldMasterIdLst>
  <p:notesMasterIdLst>
    <p:notesMasterId r:id="rId22"/>
  </p:notesMasterIdLst>
  <p:sldIdLst>
    <p:sldId id="256" r:id="rId2"/>
    <p:sldId id="257" r:id="rId3"/>
    <p:sldId id="258" r:id="rId4"/>
    <p:sldId id="273" r:id="rId5"/>
    <p:sldId id="260" r:id="rId6"/>
    <p:sldId id="261" r:id="rId7"/>
    <p:sldId id="262" r:id="rId8"/>
    <p:sldId id="263" r:id="rId9"/>
    <p:sldId id="264" r:id="rId10"/>
    <p:sldId id="266" r:id="rId11"/>
    <p:sldId id="275" r:id="rId12"/>
    <p:sldId id="276" r:id="rId13"/>
    <p:sldId id="277" r:id="rId14"/>
    <p:sldId id="267" r:id="rId15"/>
    <p:sldId id="265" r:id="rId16"/>
    <p:sldId id="278" r:id="rId17"/>
    <p:sldId id="268" r:id="rId18"/>
    <p:sldId id="270" r:id="rId19"/>
    <p:sldId id="279" r:id="rId20"/>
    <p:sldId id="272"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60"/>
  </p:normalViewPr>
  <p:slideViewPr>
    <p:cSldViewPr snapToGrid="0">
      <p:cViewPr>
        <p:scale>
          <a:sx n="48" d="100"/>
          <a:sy n="48" d="100"/>
        </p:scale>
        <p:origin x="6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3">
                <a:duotone>
                  <a:schemeClr val="accent1">
                    <a:tint val="98000"/>
                    <a:lumMod val="102000"/>
                  </a:schemeClr>
                  <a:schemeClr val="accent1">
                    <a:shade val="98000"/>
                    <a:lumMod val="98000"/>
                  </a:schemeClr>
                </a:duotone>
              </a:blip>
              <a:tile tx="0" ty="0" sx="100000" sy="100000" flip="none" algn="tl"/>
            </a:blipFill>
            <a:ln>
              <a:noFill/>
            </a:ln>
            <a:effectLst>
              <a:innerShdw blurRad="63500" dist="25400" dir="13500000">
                <a:srgbClr val="000000">
                  <a:alpha val="75000"/>
                </a:srgbClr>
              </a:innerShdw>
            </a:effectLst>
          </c:spPr>
          <c:explosion val="2"/>
          <c:dPt>
            <c:idx val="0"/>
            <c:bubble3D val="0"/>
          </c:dPt>
          <c:dPt>
            <c:idx val="1"/>
            <c:bubble3D val="0"/>
          </c:dPt>
          <c:dPt>
            <c:idx val="2"/>
            <c:bubble3D val="0"/>
          </c:dPt>
          <c:dPt>
            <c:idx val="3"/>
            <c:bubble3D val="0"/>
          </c:dPt>
          <c:dPt>
            <c:idx val="4"/>
            <c:bubble3D val="0"/>
          </c:dPt>
          <c:dPt>
            <c:idx val="5"/>
            <c:bubble3D val="0"/>
          </c:dPt>
          <c:dLbls>
            <c:dLbl>
              <c:idx val="0"/>
              <c:layout/>
              <c:tx>
                <c:rich>
                  <a:bodyPr/>
                  <a:lstStyle/>
                  <a:p>
                    <a:r>
                      <a:rPr lang="en-US" dirty="0" smtClean="0"/>
                      <a:t>a</a:t>
                    </a:r>
                    <a:endParaRPr lang="en-US" dirty="0"/>
                  </a:p>
                </c:rich>
              </c:tx>
              <c:dLblPos val="ctr"/>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dirty="0" smtClean="0"/>
                      <a:t>b</a:t>
                    </a:r>
                    <a:endParaRPr lang="en-US" dirty="0"/>
                  </a:p>
                </c:rich>
              </c:tx>
              <c:dLblPos val="ctr"/>
              <c:showLegendKey val="0"/>
              <c:showVal val="0"/>
              <c:showCatName val="0"/>
              <c:showSerName val="0"/>
              <c:showPercent val="1"/>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Sheet1!$B$1:$G$1</c:f>
              <c:strCache>
                <c:ptCount val="5"/>
                <c:pt idx="0">
                  <c:v>vv</c:v>
                </c:pt>
                <c:pt idx="1">
                  <c:v>f</c:v>
                </c:pt>
                <c:pt idx="2">
                  <c:v>June</c:v>
                </c:pt>
                <c:pt idx="3">
                  <c:v>July</c:v>
                </c:pt>
                <c:pt idx="4">
                  <c:v>August</c:v>
                </c:pt>
              </c:strCache>
            </c:strRef>
          </c:cat>
          <c:val>
            <c:numRef>
              <c:f>Sheet1!$B$2:$G$2</c:f>
              <c:numCache>
                <c:formatCode>General</c:formatCode>
                <c:ptCount val="6"/>
                <c:pt idx="0">
                  <c:v>91</c:v>
                </c:pt>
                <c:pt idx="1">
                  <c:v>76</c:v>
                </c:pt>
                <c:pt idx="2">
                  <c:v>28</c:v>
                </c:pt>
                <c:pt idx="3">
                  <c:v>26</c:v>
                </c:pt>
                <c:pt idx="4">
                  <c:v>21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1"/>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image" Target="../media/image12.png"/><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image" Target="../media/image12.png"/><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BACAD-CB53-438C-BE63-8ADA637BE143}" type="doc">
      <dgm:prSet loTypeId="urn:microsoft.com/office/officeart/2005/8/layout/process1" loCatId="process" qsTypeId="urn:microsoft.com/office/officeart/2005/8/quickstyle/3d3" qsCatId="3D" csTypeId="urn:microsoft.com/office/officeart/2005/8/colors/accent6_2" csCatId="accent6" phldr="1"/>
      <dgm:spPr/>
    </dgm:pt>
    <dgm:pt modelId="{8BDFA1D0-AF1B-4F00-A66B-461D8913EAFC}">
      <dgm:prSet phldrT="[Text]"/>
      <dgm:spPr>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b="1" dirty="0" smtClean="0">
              <a:solidFill>
                <a:schemeClr val="bg1"/>
              </a:solidFill>
            </a:rPr>
            <a:t>Vehicle</a:t>
          </a:r>
          <a:endParaRPr lang="en-IN" b="1" dirty="0">
            <a:solidFill>
              <a:schemeClr val="bg1"/>
            </a:solidFill>
          </a:endParaRPr>
        </a:p>
      </dgm:t>
    </dgm:pt>
    <dgm:pt modelId="{9D9D198E-4880-4AB7-BEF8-C589DCC38044}" type="parTrans" cxnId="{490C2C4D-B883-491D-8932-8B5CD90D6CAC}">
      <dgm:prSet/>
      <dgm:spPr/>
      <dgm:t>
        <a:bodyPr/>
        <a:lstStyle/>
        <a:p>
          <a:endParaRPr lang="en-IN"/>
        </a:p>
      </dgm:t>
    </dgm:pt>
    <dgm:pt modelId="{29E8D4AA-548A-46E5-A4B5-0E1BF41B1742}" type="sibTrans" cxnId="{490C2C4D-B883-491D-8932-8B5CD90D6CAC}">
      <dgm:prSet/>
      <dgm:spPr/>
      <dgm:t>
        <a:bodyPr/>
        <a:lstStyle/>
        <a:p>
          <a:endParaRPr lang="en-IN"/>
        </a:p>
      </dgm:t>
    </dgm:pt>
    <dgm:pt modelId="{1FA3264F-6141-4AD5-8D90-BB6A12507CC3}">
      <dgm:prSet phldrT="[Text]"/>
      <dgm:spPr>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b="1" dirty="0" err="1" smtClean="0">
              <a:solidFill>
                <a:schemeClr val="bg1"/>
              </a:solidFill>
            </a:rPr>
            <a:t>Gps</a:t>
          </a:r>
          <a:r>
            <a:rPr lang="en-US" b="1" dirty="0" smtClean="0">
              <a:solidFill>
                <a:schemeClr val="bg1"/>
              </a:solidFill>
            </a:rPr>
            <a:t> Module</a:t>
          </a:r>
          <a:endParaRPr lang="en-IN" b="1" dirty="0">
            <a:solidFill>
              <a:schemeClr val="bg1"/>
            </a:solidFill>
          </a:endParaRPr>
        </a:p>
      </dgm:t>
    </dgm:pt>
    <dgm:pt modelId="{AAA05F00-582F-4916-80C6-B662F61BA29F}" type="parTrans" cxnId="{DFBF17D3-9626-4C87-AA2C-8150F6C5F5DC}">
      <dgm:prSet/>
      <dgm:spPr/>
      <dgm:t>
        <a:bodyPr/>
        <a:lstStyle/>
        <a:p>
          <a:endParaRPr lang="en-IN"/>
        </a:p>
      </dgm:t>
    </dgm:pt>
    <dgm:pt modelId="{30B2BDF1-63D8-4FD0-B0AC-8F7EEDB699B3}" type="sibTrans" cxnId="{DFBF17D3-9626-4C87-AA2C-8150F6C5F5DC}">
      <dgm:prSet/>
      <dgm:spPr/>
      <dgm:t>
        <a:bodyPr/>
        <a:lstStyle/>
        <a:p>
          <a:endParaRPr lang="en-IN"/>
        </a:p>
      </dgm:t>
    </dgm:pt>
    <dgm:pt modelId="{D3480E23-04FF-478D-AD37-560315E0726A}">
      <dgm:prSet phldrT="[Text]"/>
      <dgm:spPr>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b="1" dirty="0" err="1" smtClean="0">
              <a:solidFill>
                <a:schemeClr val="bg1"/>
              </a:solidFill>
            </a:rPr>
            <a:t>Zigbee</a:t>
          </a:r>
          <a:endParaRPr lang="en-IN" b="1" dirty="0">
            <a:solidFill>
              <a:schemeClr val="bg1"/>
            </a:solidFill>
          </a:endParaRPr>
        </a:p>
      </dgm:t>
    </dgm:pt>
    <dgm:pt modelId="{C168B3DE-4FD6-4ED5-A79A-8CCD6115C59D}" type="parTrans" cxnId="{70EC8F53-0E10-41D8-831F-3EB902E032A6}">
      <dgm:prSet/>
      <dgm:spPr/>
      <dgm:t>
        <a:bodyPr/>
        <a:lstStyle/>
        <a:p>
          <a:endParaRPr lang="en-IN"/>
        </a:p>
      </dgm:t>
    </dgm:pt>
    <dgm:pt modelId="{A83B2F32-757B-4F7B-87ED-B905A03F011F}" type="sibTrans" cxnId="{70EC8F53-0E10-41D8-831F-3EB902E032A6}">
      <dgm:prSet/>
      <dgm:spPr/>
      <dgm:t>
        <a:bodyPr/>
        <a:lstStyle/>
        <a:p>
          <a:endParaRPr lang="en-IN"/>
        </a:p>
      </dgm:t>
    </dgm:pt>
    <dgm:pt modelId="{44520497-EB89-4805-95C1-2F5C1857D525}" type="pres">
      <dgm:prSet presAssocID="{2A3BACAD-CB53-438C-BE63-8ADA637BE143}" presName="Name0" presStyleCnt="0">
        <dgm:presLayoutVars>
          <dgm:dir/>
          <dgm:resizeHandles val="exact"/>
        </dgm:presLayoutVars>
      </dgm:prSet>
      <dgm:spPr/>
    </dgm:pt>
    <dgm:pt modelId="{E7C58852-449A-46F2-80DB-32F222B61619}" type="pres">
      <dgm:prSet presAssocID="{8BDFA1D0-AF1B-4F00-A66B-461D8913EAFC}" presName="node" presStyleLbl="node1" presStyleIdx="0" presStyleCnt="3">
        <dgm:presLayoutVars>
          <dgm:bulletEnabled val="1"/>
        </dgm:presLayoutVars>
      </dgm:prSet>
      <dgm:spPr/>
    </dgm:pt>
    <dgm:pt modelId="{78AC73A9-52A1-45D7-9D2A-B0571C4D6B85}" type="pres">
      <dgm:prSet presAssocID="{29E8D4AA-548A-46E5-A4B5-0E1BF41B1742}" presName="sibTrans" presStyleLbl="sibTrans2D1" presStyleIdx="0" presStyleCnt="2"/>
      <dgm:spPr/>
    </dgm:pt>
    <dgm:pt modelId="{02083143-8A64-468F-93D5-C4814C5919DA}" type="pres">
      <dgm:prSet presAssocID="{29E8D4AA-548A-46E5-A4B5-0E1BF41B1742}" presName="connectorText" presStyleLbl="sibTrans2D1" presStyleIdx="0" presStyleCnt="2"/>
      <dgm:spPr/>
    </dgm:pt>
    <dgm:pt modelId="{5C0AF241-34EA-481A-BD7A-2F31526897FF}" type="pres">
      <dgm:prSet presAssocID="{1FA3264F-6141-4AD5-8D90-BB6A12507CC3}" presName="node" presStyleLbl="node1" presStyleIdx="1" presStyleCnt="3">
        <dgm:presLayoutVars>
          <dgm:bulletEnabled val="1"/>
        </dgm:presLayoutVars>
      </dgm:prSet>
      <dgm:spPr/>
    </dgm:pt>
    <dgm:pt modelId="{D02E6938-D857-41B4-AA5E-09401247700B}" type="pres">
      <dgm:prSet presAssocID="{30B2BDF1-63D8-4FD0-B0AC-8F7EEDB699B3}" presName="sibTrans" presStyleLbl="sibTrans2D1" presStyleIdx="1" presStyleCnt="2"/>
      <dgm:spPr/>
    </dgm:pt>
    <dgm:pt modelId="{AFAA4546-FE6C-442D-B6EE-4FC084071FA2}" type="pres">
      <dgm:prSet presAssocID="{30B2BDF1-63D8-4FD0-B0AC-8F7EEDB699B3}" presName="connectorText" presStyleLbl="sibTrans2D1" presStyleIdx="1" presStyleCnt="2"/>
      <dgm:spPr/>
    </dgm:pt>
    <dgm:pt modelId="{9399A22B-DC43-4103-BCB6-80AE923C8367}" type="pres">
      <dgm:prSet presAssocID="{D3480E23-04FF-478D-AD37-560315E0726A}" presName="node" presStyleLbl="node1" presStyleIdx="2" presStyleCnt="3" custLinFactNeighborX="26273">
        <dgm:presLayoutVars>
          <dgm:bulletEnabled val="1"/>
        </dgm:presLayoutVars>
      </dgm:prSet>
      <dgm:spPr/>
    </dgm:pt>
  </dgm:ptLst>
  <dgm:cxnLst>
    <dgm:cxn modelId="{E4657A89-017B-48B8-AA8C-335E6E9A3651}" type="presOf" srcId="{8BDFA1D0-AF1B-4F00-A66B-461D8913EAFC}" destId="{E7C58852-449A-46F2-80DB-32F222B61619}" srcOrd="0" destOrd="0" presId="urn:microsoft.com/office/officeart/2005/8/layout/process1"/>
    <dgm:cxn modelId="{9EEE7AEC-D560-4F9A-8ECC-50B9581B99D5}" type="presOf" srcId="{30B2BDF1-63D8-4FD0-B0AC-8F7EEDB699B3}" destId="{D02E6938-D857-41B4-AA5E-09401247700B}" srcOrd="0" destOrd="0" presId="urn:microsoft.com/office/officeart/2005/8/layout/process1"/>
    <dgm:cxn modelId="{AFD8F6E2-982C-488F-B0CC-ECB570E48DCC}" type="presOf" srcId="{1FA3264F-6141-4AD5-8D90-BB6A12507CC3}" destId="{5C0AF241-34EA-481A-BD7A-2F31526897FF}" srcOrd="0" destOrd="0" presId="urn:microsoft.com/office/officeart/2005/8/layout/process1"/>
    <dgm:cxn modelId="{25E7CDEB-77B5-434D-8422-C76204C1365A}" type="presOf" srcId="{D3480E23-04FF-478D-AD37-560315E0726A}" destId="{9399A22B-DC43-4103-BCB6-80AE923C8367}" srcOrd="0" destOrd="0" presId="urn:microsoft.com/office/officeart/2005/8/layout/process1"/>
    <dgm:cxn modelId="{B10446B1-2CB1-495C-A1E9-DD319E18D865}" type="presOf" srcId="{2A3BACAD-CB53-438C-BE63-8ADA637BE143}" destId="{44520497-EB89-4805-95C1-2F5C1857D525}" srcOrd="0" destOrd="0" presId="urn:microsoft.com/office/officeart/2005/8/layout/process1"/>
    <dgm:cxn modelId="{88F4AF33-BFAC-4698-A558-B977A50A714F}" type="presOf" srcId="{30B2BDF1-63D8-4FD0-B0AC-8F7EEDB699B3}" destId="{AFAA4546-FE6C-442D-B6EE-4FC084071FA2}" srcOrd="1" destOrd="0" presId="urn:microsoft.com/office/officeart/2005/8/layout/process1"/>
    <dgm:cxn modelId="{490C2C4D-B883-491D-8932-8B5CD90D6CAC}" srcId="{2A3BACAD-CB53-438C-BE63-8ADA637BE143}" destId="{8BDFA1D0-AF1B-4F00-A66B-461D8913EAFC}" srcOrd="0" destOrd="0" parTransId="{9D9D198E-4880-4AB7-BEF8-C589DCC38044}" sibTransId="{29E8D4AA-548A-46E5-A4B5-0E1BF41B1742}"/>
    <dgm:cxn modelId="{DFBF17D3-9626-4C87-AA2C-8150F6C5F5DC}" srcId="{2A3BACAD-CB53-438C-BE63-8ADA637BE143}" destId="{1FA3264F-6141-4AD5-8D90-BB6A12507CC3}" srcOrd="1" destOrd="0" parTransId="{AAA05F00-582F-4916-80C6-B662F61BA29F}" sibTransId="{30B2BDF1-63D8-4FD0-B0AC-8F7EEDB699B3}"/>
    <dgm:cxn modelId="{179E205E-657B-4307-91E1-A5F2F409D705}" type="presOf" srcId="{29E8D4AA-548A-46E5-A4B5-0E1BF41B1742}" destId="{02083143-8A64-468F-93D5-C4814C5919DA}" srcOrd="1" destOrd="0" presId="urn:microsoft.com/office/officeart/2005/8/layout/process1"/>
    <dgm:cxn modelId="{70EC8F53-0E10-41D8-831F-3EB902E032A6}" srcId="{2A3BACAD-CB53-438C-BE63-8ADA637BE143}" destId="{D3480E23-04FF-478D-AD37-560315E0726A}" srcOrd="2" destOrd="0" parTransId="{C168B3DE-4FD6-4ED5-A79A-8CCD6115C59D}" sibTransId="{A83B2F32-757B-4F7B-87ED-B905A03F011F}"/>
    <dgm:cxn modelId="{ABFBAC99-300D-4318-B7CF-184492ED9050}" type="presOf" srcId="{29E8D4AA-548A-46E5-A4B5-0E1BF41B1742}" destId="{78AC73A9-52A1-45D7-9D2A-B0571C4D6B85}" srcOrd="0" destOrd="0" presId="urn:microsoft.com/office/officeart/2005/8/layout/process1"/>
    <dgm:cxn modelId="{A070ED63-52C8-481F-B877-E24677789F33}" type="presParOf" srcId="{44520497-EB89-4805-95C1-2F5C1857D525}" destId="{E7C58852-449A-46F2-80DB-32F222B61619}" srcOrd="0" destOrd="0" presId="urn:microsoft.com/office/officeart/2005/8/layout/process1"/>
    <dgm:cxn modelId="{9A2D44C1-979E-42B8-A927-D6E437AC0A50}" type="presParOf" srcId="{44520497-EB89-4805-95C1-2F5C1857D525}" destId="{78AC73A9-52A1-45D7-9D2A-B0571C4D6B85}" srcOrd="1" destOrd="0" presId="urn:microsoft.com/office/officeart/2005/8/layout/process1"/>
    <dgm:cxn modelId="{48ECCCF2-A02C-4556-AAE8-E4F8728D98AD}" type="presParOf" srcId="{78AC73A9-52A1-45D7-9D2A-B0571C4D6B85}" destId="{02083143-8A64-468F-93D5-C4814C5919DA}" srcOrd="0" destOrd="0" presId="urn:microsoft.com/office/officeart/2005/8/layout/process1"/>
    <dgm:cxn modelId="{5BFCE505-0F2C-4190-B07C-C70AA93275BB}" type="presParOf" srcId="{44520497-EB89-4805-95C1-2F5C1857D525}" destId="{5C0AF241-34EA-481A-BD7A-2F31526897FF}" srcOrd="2" destOrd="0" presId="urn:microsoft.com/office/officeart/2005/8/layout/process1"/>
    <dgm:cxn modelId="{273FF2F1-5207-4A01-8F5C-B9FDDE579E9D}" type="presParOf" srcId="{44520497-EB89-4805-95C1-2F5C1857D525}" destId="{D02E6938-D857-41B4-AA5E-09401247700B}" srcOrd="3" destOrd="0" presId="urn:microsoft.com/office/officeart/2005/8/layout/process1"/>
    <dgm:cxn modelId="{E6B9352E-664A-4E9C-A7DB-FCFAC6BFA0DC}" type="presParOf" srcId="{D02E6938-D857-41B4-AA5E-09401247700B}" destId="{AFAA4546-FE6C-442D-B6EE-4FC084071FA2}" srcOrd="0" destOrd="0" presId="urn:microsoft.com/office/officeart/2005/8/layout/process1"/>
    <dgm:cxn modelId="{BA5AB0C7-7DBB-44B3-A0FF-5DD6A54CA04F}" type="presParOf" srcId="{44520497-EB89-4805-95C1-2F5C1857D525}" destId="{9399A22B-DC43-4103-BCB6-80AE923C836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A3BACAD-CB53-438C-BE63-8ADA637BE143}" type="doc">
      <dgm:prSet loTypeId="urn:microsoft.com/office/officeart/2005/8/layout/process1" loCatId="process" qsTypeId="urn:microsoft.com/office/officeart/2005/8/quickstyle/3d2" qsCatId="3D" csTypeId="urn:microsoft.com/office/officeart/2005/8/colors/accent6_2" csCatId="accent6" phldr="1"/>
      <dgm:spPr/>
    </dgm:pt>
    <dgm:pt modelId="{8BDFA1D0-AF1B-4F00-A66B-461D8913EAFC}">
      <dgm:prSet phldrT="[Text]"/>
      <dgm:spPr>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dgm:spPr>
      <dgm:t>
        <a:bodyPr/>
        <a:lstStyle/>
        <a:p>
          <a:r>
            <a:rPr lang="en-US" b="1" dirty="0" smtClean="0">
              <a:solidFill>
                <a:schemeClr val="bg1"/>
              </a:solidFill>
            </a:rPr>
            <a:t>ABS ECU</a:t>
          </a:r>
          <a:endParaRPr lang="en-IN" b="1" dirty="0">
            <a:solidFill>
              <a:schemeClr val="bg1"/>
            </a:solidFill>
          </a:endParaRPr>
        </a:p>
      </dgm:t>
    </dgm:pt>
    <dgm:pt modelId="{9D9D198E-4880-4AB7-BEF8-C589DCC38044}" type="parTrans" cxnId="{490C2C4D-B883-491D-8932-8B5CD90D6CAC}">
      <dgm:prSet/>
      <dgm:spPr/>
      <dgm:t>
        <a:bodyPr/>
        <a:lstStyle/>
        <a:p>
          <a:endParaRPr lang="en-IN"/>
        </a:p>
      </dgm:t>
    </dgm:pt>
    <dgm:pt modelId="{29E8D4AA-548A-46E5-A4B5-0E1BF41B1742}" type="sibTrans" cxnId="{490C2C4D-B883-491D-8932-8B5CD90D6CAC}">
      <dgm:prSet/>
      <dgm:spPr/>
      <dgm:t>
        <a:bodyPr/>
        <a:lstStyle/>
        <a:p>
          <a:endParaRPr lang="en-IN"/>
        </a:p>
      </dgm:t>
    </dgm:pt>
    <dgm:pt modelId="{1FA3264F-6141-4AD5-8D90-BB6A12507CC3}">
      <dgm:prSet phldrT="[Text]"/>
      <dgm:spPr>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dgm:spPr>
      <dgm:t>
        <a:bodyPr/>
        <a:lstStyle/>
        <a:p>
          <a:r>
            <a:rPr lang="en-US" b="1" dirty="0" smtClean="0">
              <a:solidFill>
                <a:schemeClr val="bg1"/>
              </a:solidFill>
            </a:rPr>
            <a:t>ABS Sensors</a:t>
          </a:r>
          <a:endParaRPr lang="en-IN" b="1" dirty="0">
            <a:solidFill>
              <a:schemeClr val="bg1"/>
            </a:solidFill>
          </a:endParaRPr>
        </a:p>
      </dgm:t>
    </dgm:pt>
    <dgm:pt modelId="{AAA05F00-582F-4916-80C6-B662F61BA29F}" type="parTrans" cxnId="{DFBF17D3-9626-4C87-AA2C-8150F6C5F5DC}">
      <dgm:prSet/>
      <dgm:spPr/>
      <dgm:t>
        <a:bodyPr/>
        <a:lstStyle/>
        <a:p>
          <a:endParaRPr lang="en-IN"/>
        </a:p>
      </dgm:t>
    </dgm:pt>
    <dgm:pt modelId="{30B2BDF1-63D8-4FD0-B0AC-8F7EEDB699B3}" type="sibTrans" cxnId="{DFBF17D3-9626-4C87-AA2C-8150F6C5F5DC}">
      <dgm:prSet/>
      <dgm:spPr/>
      <dgm:t>
        <a:bodyPr/>
        <a:lstStyle/>
        <a:p>
          <a:endParaRPr lang="en-IN"/>
        </a:p>
      </dgm:t>
    </dgm:pt>
    <dgm:pt modelId="{D3480E23-04FF-478D-AD37-560315E0726A}">
      <dgm:prSet phldrT="[Text]"/>
      <dgm:spPr>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dgm:spPr>
      <dgm:t>
        <a:bodyPr/>
        <a:lstStyle/>
        <a:p>
          <a:r>
            <a:rPr lang="en-US" b="1" dirty="0" smtClean="0">
              <a:solidFill>
                <a:schemeClr val="bg1"/>
              </a:solidFill>
            </a:rPr>
            <a:t>Brakes</a:t>
          </a:r>
          <a:endParaRPr lang="en-IN" b="1" dirty="0">
            <a:solidFill>
              <a:schemeClr val="bg1"/>
            </a:solidFill>
          </a:endParaRPr>
        </a:p>
      </dgm:t>
    </dgm:pt>
    <dgm:pt modelId="{C168B3DE-4FD6-4ED5-A79A-8CCD6115C59D}" type="parTrans" cxnId="{70EC8F53-0E10-41D8-831F-3EB902E032A6}">
      <dgm:prSet/>
      <dgm:spPr/>
      <dgm:t>
        <a:bodyPr/>
        <a:lstStyle/>
        <a:p>
          <a:endParaRPr lang="en-IN"/>
        </a:p>
      </dgm:t>
    </dgm:pt>
    <dgm:pt modelId="{A83B2F32-757B-4F7B-87ED-B905A03F011F}" type="sibTrans" cxnId="{70EC8F53-0E10-41D8-831F-3EB902E032A6}">
      <dgm:prSet/>
      <dgm:spPr/>
      <dgm:t>
        <a:bodyPr/>
        <a:lstStyle/>
        <a:p>
          <a:endParaRPr lang="en-IN"/>
        </a:p>
      </dgm:t>
    </dgm:pt>
    <dgm:pt modelId="{44520497-EB89-4805-95C1-2F5C1857D525}" type="pres">
      <dgm:prSet presAssocID="{2A3BACAD-CB53-438C-BE63-8ADA637BE143}" presName="Name0" presStyleCnt="0">
        <dgm:presLayoutVars>
          <dgm:dir/>
          <dgm:resizeHandles val="exact"/>
        </dgm:presLayoutVars>
      </dgm:prSet>
      <dgm:spPr/>
    </dgm:pt>
    <dgm:pt modelId="{E7C58852-449A-46F2-80DB-32F222B61619}" type="pres">
      <dgm:prSet presAssocID="{8BDFA1D0-AF1B-4F00-A66B-461D8913EAFC}" presName="node" presStyleLbl="node1" presStyleIdx="0" presStyleCnt="3">
        <dgm:presLayoutVars>
          <dgm:bulletEnabled val="1"/>
        </dgm:presLayoutVars>
      </dgm:prSet>
      <dgm:spPr/>
    </dgm:pt>
    <dgm:pt modelId="{78AC73A9-52A1-45D7-9D2A-B0571C4D6B85}" type="pres">
      <dgm:prSet presAssocID="{29E8D4AA-548A-46E5-A4B5-0E1BF41B1742}" presName="sibTrans" presStyleLbl="sibTrans2D1" presStyleIdx="0" presStyleCnt="2"/>
      <dgm:spPr/>
    </dgm:pt>
    <dgm:pt modelId="{02083143-8A64-468F-93D5-C4814C5919DA}" type="pres">
      <dgm:prSet presAssocID="{29E8D4AA-548A-46E5-A4B5-0E1BF41B1742}" presName="connectorText" presStyleLbl="sibTrans2D1" presStyleIdx="0" presStyleCnt="2"/>
      <dgm:spPr/>
    </dgm:pt>
    <dgm:pt modelId="{5C0AF241-34EA-481A-BD7A-2F31526897FF}" type="pres">
      <dgm:prSet presAssocID="{1FA3264F-6141-4AD5-8D90-BB6A12507CC3}" presName="node" presStyleLbl="node1" presStyleIdx="1" presStyleCnt="3">
        <dgm:presLayoutVars>
          <dgm:bulletEnabled val="1"/>
        </dgm:presLayoutVars>
      </dgm:prSet>
      <dgm:spPr/>
      <dgm:t>
        <a:bodyPr/>
        <a:lstStyle/>
        <a:p>
          <a:endParaRPr lang="en-IN"/>
        </a:p>
      </dgm:t>
    </dgm:pt>
    <dgm:pt modelId="{D02E6938-D857-41B4-AA5E-09401247700B}" type="pres">
      <dgm:prSet presAssocID="{30B2BDF1-63D8-4FD0-B0AC-8F7EEDB699B3}" presName="sibTrans" presStyleLbl="sibTrans2D1" presStyleIdx="1" presStyleCnt="2"/>
      <dgm:spPr/>
    </dgm:pt>
    <dgm:pt modelId="{AFAA4546-FE6C-442D-B6EE-4FC084071FA2}" type="pres">
      <dgm:prSet presAssocID="{30B2BDF1-63D8-4FD0-B0AC-8F7EEDB699B3}" presName="connectorText" presStyleLbl="sibTrans2D1" presStyleIdx="1" presStyleCnt="2"/>
      <dgm:spPr/>
    </dgm:pt>
    <dgm:pt modelId="{9399A22B-DC43-4103-BCB6-80AE923C8367}" type="pres">
      <dgm:prSet presAssocID="{D3480E23-04FF-478D-AD37-560315E0726A}" presName="node" presStyleLbl="node1" presStyleIdx="2" presStyleCnt="3">
        <dgm:presLayoutVars>
          <dgm:bulletEnabled val="1"/>
        </dgm:presLayoutVars>
      </dgm:prSet>
      <dgm:spPr/>
    </dgm:pt>
  </dgm:ptLst>
  <dgm:cxnLst>
    <dgm:cxn modelId="{96370808-A9EB-43FD-9038-46374D06B3E8}" type="presOf" srcId="{2A3BACAD-CB53-438C-BE63-8ADA637BE143}" destId="{44520497-EB89-4805-95C1-2F5C1857D525}" srcOrd="0" destOrd="0" presId="urn:microsoft.com/office/officeart/2005/8/layout/process1"/>
    <dgm:cxn modelId="{DE4C56E2-FD1D-448E-A62D-BE5817628279}" type="presOf" srcId="{29E8D4AA-548A-46E5-A4B5-0E1BF41B1742}" destId="{02083143-8A64-468F-93D5-C4814C5919DA}" srcOrd="1" destOrd="0" presId="urn:microsoft.com/office/officeart/2005/8/layout/process1"/>
    <dgm:cxn modelId="{DFBF17D3-9626-4C87-AA2C-8150F6C5F5DC}" srcId="{2A3BACAD-CB53-438C-BE63-8ADA637BE143}" destId="{1FA3264F-6141-4AD5-8D90-BB6A12507CC3}" srcOrd="1" destOrd="0" parTransId="{AAA05F00-582F-4916-80C6-B662F61BA29F}" sibTransId="{30B2BDF1-63D8-4FD0-B0AC-8F7EEDB699B3}"/>
    <dgm:cxn modelId="{490C2C4D-B883-491D-8932-8B5CD90D6CAC}" srcId="{2A3BACAD-CB53-438C-BE63-8ADA637BE143}" destId="{8BDFA1D0-AF1B-4F00-A66B-461D8913EAFC}" srcOrd="0" destOrd="0" parTransId="{9D9D198E-4880-4AB7-BEF8-C589DCC38044}" sibTransId="{29E8D4AA-548A-46E5-A4B5-0E1BF41B1742}"/>
    <dgm:cxn modelId="{555F52B3-3835-4A5C-8F5F-2328C0992F22}" type="presOf" srcId="{8BDFA1D0-AF1B-4F00-A66B-461D8913EAFC}" destId="{E7C58852-449A-46F2-80DB-32F222B61619}" srcOrd="0" destOrd="0" presId="urn:microsoft.com/office/officeart/2005/8/layout/process1"/>
    <dgm:cxn modelId="{088B694E-A574-4C5F-9A77-55A3B68AE44F}" type="presOf" srcId="{29E8D4AA-548A-46E5-A4B5-0E1BF41B1742}" destId="{78AC73A9-52A1-45D7-9D2A-B0571C4D6B85}" srcOrd="0" destOrd="0" presId="urn:microsoft.com/office/officeart/2005/8/layout/process1"/>
    <dgm:cxn modelId="{70EC8F53-0E10-41D8-831F-3EB902E032A6}" srcId="{2A3BACAD-CB53-438C-BE63-8ADA637BE143}" destId="{D3480E23-04FF-478D-AD37-560315E0726A}" srcOrd="2" destOrd="0" parTransId="{C168B3DE-4FD6-4ED5-A79A-8CCD6115C59D}" sibTransId="{A83B2F32-757B-4F7B-87ED-B905A03F011F}"/>
    <dgm:cxn modelId="{A12C550D-B3F9-481E-9F7F-14031410E842}" type="presOf" srcId="{D3480E23-04FF-478D-AD37-560315E0726A}" destId="{9399A22B-DC43-4103-BCB6-80AE923C8367}" srcOrd="0" destOrd="0" presId="urn:microsoft.com/office/officeart/2005/8/layout/process1"/>
    <dgm:cxn modelId="{FA7AAD28-1533-4C7A-8019-0C960938967A}" type="presOf" srcId="{30B2BDF1-63D8-4FD0-B0AC-8F7EEDB699B3}" destId="{AFAA4546-FE6C-442D-B6EE-4FC084071FA2}" srcOrd="1" destOrd="0" presId="urn:microsoft.com/office/officeart/2005/8/layout/process1"/>
    <dgm:cxn modelId="{C8F897FE-DB45-4C05-B365-26909801F64C}" type="presOf" srcId="{1FA3264F-6141-4AD5-8D90-BB6A12507CC3}" destId="{5C0AF241-34EA-481A-BD7A-2F31526897FF}" srcOrd="0" destOrd="0" presId="urn:microsoft.com/office/officeart/2005/8/layout/process1"/>
    <dgm:cxn modelId="{6F774F59-2F73-4FC1-A028-A258B088A059}" type="presOf" srcId="{30B2BDF1-63D8-4FD0-B0AC-8F7EEDB699B3}" destId="{D02E6938-D857-41B4-AA5E-09401247700B}" srcOrd="0" destOrd="0" presId="urn:microsoft.com/office/officeart/2005/8/layout/process1"/>
    <dgm:cxn modelId="{866666E9-AB9B-47D7-B654-374760EFCDDD}" type="presParOf" srcId="{44520497-EB89-4805-95C1-2F5C1857D525}" destId="{E7C58852-449A-46F2-80DB-32F222B61619}" srcOrd="0" destOrd="0" presId="urn:microsoft.com/office/officeart/2005/8/layout/process1"/>
    <dgm:cxn modelId="{9239E9F6-6EEA-4966-8CA7-4CD9D6192BE4}" type="presParOf" srcId="{44520497-EB89-4805-95C1-2F5C1857D525}" destId="{78AC73A9-52A1-45D7-9D2A-B0571C4D6B85}" srcOrd="1" destOrd="0" presId="urn:microsoft.com/office/officeart/2005/8/layout/process1"/>
    <dgm:cxn modelId="{79C914EB-FDE7-4FB2-A319-58FBA79258A2}" type="presParOf" srcId="{78AC73A9-52A1-45D7-9D2A-B0571C4D6B85}" destId="{02083143-8A64-468F-93D5-C4814C5919DA}" srcOrd="0" destOrd="0" presId="urn:microsoft.com/office/officeart/2005/8/layout/process1"/>
    <dgm:cxn modelId="{A73C5F90-578D-4DC7-A4B7-00D12805930E}" type="presParOf" srcId="{44520497-EB89-4805-95C1-2F5C1857D525}" destId="{5C0AF241-34EA-481A-BD7A-2F31526897FF}" srcOrd="2" destOrd="0" presId="urn:microsoft.com/office/officeart/2005/8/layout/process1"/>
    <dgm:cxn modelId="{17A3B4CE-147C-4DB0-81F7-270C9B521B7B}" type="presParOf" srcId="{44520497-EB89-4805-95C1-2F5C1857D525}" destId="{D02E6938-D857-41B4-AA5E-09401247700B}" srcOrd="3" destOrd="0" presId="urn:microsoft.com/office/officeart/2005/8/layout/process1"/>
    <dgm:cxn modelId="{19428D35-4F5F-48B9-9DDE-DDE638DAC5BE}" type="presParOf" srcId="{D02E6938-D857-41B4-AA5E-09401247700B}" destId="{AFAA4546-FE6C-442D-B6EE-4FC084071FA2}" srcOrd="0" destOrd="0" presId="urn:microsoft.com/office/officeart/2005/8/layout/process1"/>
    <dgm:cxn modelId="{47765C7B-4135-41F6-827F-2FF146FCCE4D}" type="presParOf" srcId="{44520497-EB89-4805-95C1-2F5C1857D525}" destId="{9399A22B-DC43-4103-BCB6-80AE923C836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2CA81-357A-40D3-95DC-08163440AD68}" type="doc">
      <dgm:prSet loTypeId="urn:microsoft.com/office/officeart/2005/8/layout/bList2" loCatId="list" qsTypeId="urn:microsoft.com/office/officeart/2005/8/quickstyle/simple1" qsCatId="simple" csTypeId="urn:microsoft.com/office/officeart/2005/8/colors/accent1_2" csCatId="accent1" phldr="1"/>
      <dgm:spPr/>
    </dgm:pt>
    <dgm:pt modelId="{979777D6-0DDC-475E-A151-660B933ADDEF}">
      <dgm:prSet phldrT="[Text]" custT="1"/>
      <dgm:spPr/>
      <dgm:t>
        <a:bodyPr/>
        <a:lstStyle/>
        <a:p>
          <a:pPr algn="ctr"/>
          <a:r>
            <a:rPr lang="en-US" sz="2800" dirty="0" err="1" smtClean="0"/>
            <a:t>Gps</a:t>
          </a:r>
          <a:r>
            <a:rPr lang="en-US" sz="2800" dirty="0" smtClean="0"/>
            <a:t> module</a:t>
          </a:r>
          <a:endParaRPr lang="en-IN" sz="2800" dirty="0"/>
        </a:p>
      </dgm:t>
    </dgm:pt>
    <dgm:pt modelId="{9C2C3204-8C48-4A79-A4CD-BF2573BF8A03}" type="parTrans" cxnId="{D641BC1B-6521-4145-9F57-EF787F645FBE}">
      <dgm:prSet/>
      <dgm:spPr/>
      <dgm:t>
        <a:bodyPr/>
        <a:lstStyle/>
        <a:p>
          <a:endParaRPr lang="en-IN"/>
        </a:p>
      </dgm:t>
    </dgm:pt>
    <dgm:pt modelId="{37347F34-72DF-4716-BA21-FDA884FF9455}" type="sibTrans" cxnId="{D641BC1B-6521-4145-9F57-EF787F645FBE}">
      <dgm:prSet/>
      <dgm:spPr/>
      <dgm:t>
        <a:bodyPr/>
        <a:lstStyle/>
        <a:p>
          <a:endParaRPr lang="en-IN"/>
        </a:p>
      </dgm:t>
    </dgm:pt>
    <dgm:pt modelId="{DB6692E9-4840-47C2-93F8-D90C59577C63}">
      <dgm:prSet phldrT="[Text]"/>
      <dgm:spPr/>
      <dgm:t>
        <a:bodyPr/>
        <a:lstStyle/>
        <a:p>
          <a:pPr algn="ctr"/>
          <a:r>
            <a:rPr lang="en-US" dirty="0" err="1" smtClean="0"/>
            <a:t>Zigbee</a:t>
          </a:r>
          <a:endParaRPr lang="en-IN" dirty="0"/>
        </a:p>
      </dgm:t>
    </dgm:pt>
    <dgm:pt modelId="{E47211C1-AA7B-454D-8B8F-4C8F906E5711}" type="parTrans" cxnId="{67061B15-6682-444E-BC73-FEAE08FCC8C7}">
      <dgm:prSet/>
      <dgm:spPr/>
      <dgm:t>
        <a:bodyPr/>
        <a:lstStyle/>
        <a:p>
          <a:endParaRPr lang="en-IN"/>
        </a:p>
      </dgm:t>
    </dgm:pt>
    <dgm:pt modelId="{531AB67E-3058-4CD3-B625-5FC501F6FEA2}" type="sibTrans" cxnId="{67061B15-6682-444E-BC73-FEAE08FCC8C7}">
      <dgm:prSet/>
      <dgm:spPr/>
      <dgm:t>
        <a:bodyPr/>
        <a:lstStyle/>
        <a:p>
          <a:endParaRPr lang="en-IN"/>
        </a:p>
      </dgm:t>
    </dgm:pt>
    <dgm:pt modelId="{3A6D3409-D949-4203-9AF2-711E93569C14}">
      <dgm:prSet phldrT="[Text]"/>
      <dgm:spPr/>
      <dgm:t>
        <a:bodyPr/>
        <a:lstStyle/>
        <a:p>
          <a:pPr algn="ctr"/>
          <a:r>
            <a:rPr lang="en-US" dirty="0" smtClean="0"/>
            <a:t>Voltage regulator</a:t>
          </a:r>
          <a:endParaRPr lang="en-IN" dirty="0"/>
        </a:p>
      </dgm:t>
    </dgm:pt>
    <dgm:pt modelId="{20507B4F-8922-4CA1-8006-75CDE95FF095}" type="parTrans" cxnId="{49519CE9-EC0C-4352-824F-E50662AE6B2F}">
      <dgm:prSet/>
      <dgm:spPr/>
      <dgm:t>
        <a:bodyPr/>
        <a:lstStyle/>
        <a:p>
          <a:endParaRPr lang="en-IN"/>
        </a:p>
      </dgm:t>
    </dgm:pt>
    <dgm:pt modelId="{E0BD39BD-11CB-48F2-985E-C9682A7BDB3F}" type="sibTrans" cxnId="{49519CE9-EC0C-4352-824F-E50662AE6B2F}">
      <dgm:prSet/>
      <dgm:spPr/>
      <dgm:t>
        <a:bodyPr/>
        <a:lstStyle/>
        <a:p>
          <a:endParaRPr lang="en-IN"/>
        </a:p>
      </dgm:t>
    </dgm:pt>
    <dgm:pt modelId="{BA07C194-54CB-471E-B9CC-19007AEC89E3}">
      <dgm:prSet phldrT="[Text]"/>
      <dgm:spPr/>
      <dgm:t>
        <a:bodyPr/>
        <a:lstStyle/>
        <a:p>
          <a:pPr algn="ctr"/>
          <a:r>
            <a:rPr lang="en-US" dirty="0" smtClean="0"/>
            <a:t>Arduino Uno</a:t>
          </a:r>
          <a:endParaRPr lang="en-IN" dirty="0"/>
        </a:p>
      </dgm:t>
    </dgm:pt>
    <dgm:pt modelId="{315BAD4E-ED29-4335-8A2B-37E9DEF4D3C1}" type="parTrans" cxnId="{8DB0E724-8BBA-411E-A193-BC5D90DB9240}">
      <dgm:prSet/>
      <dgm:spPr/>
      <dgm:t>
        <a:bodyPr/>
        <a:lstStyle/>
        <a:p>
          <a:endParaRPr lang="en-IN"/>
        </a:p>
      </dgm:t>
    </dgm:pt>
    <dgm:pt modelId="{CE56F378-04EC-4E56-8D6E-757B032FCF05}" type="sibTrans" cxnId="{8DB0E724-8BBA-411E-A193-BC5D90DB9240}">
      <dgm:prSet/>
      <dgm:spPr/>
      <dgm:t>
        <a:bodyPr/>
        <a:lstStyle/>
        <a:p>
          <a:endParaRPr lang="en-IN"/>
        </a:p>
      </dgm:t>
    </dgm:pt>
    <dgm:pt modelId="{5210CE16-E59F-46FD-AE5C-DC1C3707DBE5}" type="pres">
      <dgm:prSet presAssocID="{7E52CA81-357A-40D3-95DC-08163440AD68}" presName="diagram" presStyleCnt="0">
        <dgm:presLayoutVars>
          <dgm:dir/>
          <dgm:animLvl val="lvl"/>
          <dgm:resizeHandles val="exact"/>
        </dgm:presLayoutVars>
      </dgm:prSet>
      <dgm:spPr/>
    </dgm:pt>
    <dgm:pt modelId="{3C50BD71-D6E1-4CF4-B56C-96271BC0D62E}" type="pres">
      <dgm:prSet presAssocID="{979777D6-0DDC-475E-A151-660B933ADDEF}" presName="compNode" presStyleCnt="0"/>
      <dgm:spPr/>
    </dgm:pt>
    <dgm:pt modelId="{65C099BE-BCB0-4402-81D5-02E6BCA50CE3}" type="pres">
      <dgm:prSet presAssocID="{979777D6-0DDC-475E-A151-660B933ADDEF}" presName="childRect" presStyleLbl="bgAcc1" presStyleIdx="0" presStyleCnt="4">
        <dgm:presLayoutVars>
          <dgm:bulletEnabled val="1"/>
        </dgm:presLayoutVars>
      </dgm:prSet>
      <dgm:spPr>
        <a:blipFill rotWithShape="0">
          <a:blip xmlns:r="http://schemas.openxmlformats.org/officeDocument/2006/relationships" r:embed="rId1"/>
          <a:stretch>
            <a:fillRect/>
          </a:stretch>
        </a:blipFill>
      </dgm:spPr>
    </dgm:pt>
    <dgm:pt modelId="{4C92193B-E094-4063-914D-DA1CC4529DC8}" type="pres">
      <dgm:prSet presAssocID="{979777D6-0DDC-475E-A151-660B933ADDEF}" presName="parentText" presStyleLbl="node1" presStyleIdx="0" presStyleCnt="0">
        <dgm:presLayoutVars>
          <dgm:chMax val="0"/>
          <dgm:bulletEnabled val="1"/>
        </dgm:presLayoutVars>
      </dgm:prSet>
      <dgm:spPr/>
    </dgm:pt>
    <dgm:pt modelId="{80D8F53D-4213-4BFD-8AEE-23193DA3560E}" type="pres">
      <dgm:prSet presAssocID="{979777D6-0DDC-475E-A151-660B933ADDEF}" presName="parentRect" presStyleLbl="alignNode1" presStyleIdx="0" presStyleCnt="4"/>
      <dgm:spPr/>
    </dgm:pt>
    <dgm:pt modelId="{CC5AA392-2267-46CC-ABC3-224B2DDFCB43}" type="pres">
      <dgm:prSet presAssocID="{979777D6-0DDC-475E-A151-660B933ADDEF}" presName="adorn" presStyleLbl="fgAccFollowNode1" presStyleIdx="0"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64266CBD-F2B3-40E8-B1CB-75C1F033EB94}" type="pres">
      <dgm:prSet presAssocID="{37347F34-72DF-4716-BA21-FDA884FF9455}" presName="sibTrans" presStyleLbl="sibTrans2D1" presStyleIdx="0" presStyleCnt="0"/>
      <dgm:spPr/>
    </dgm:pt>
    <dgm:pt modelId="{F2CF8A6F-AE4D-4F54-AD83-C584A6F9A88A}" type="pres">
      <dgm:prSet presAssocID="{DB6692E9-4840-47C2-93F8-D90C59577C63}" presName="compNode" presStyleCnt="0"/>
      <dgm:spPr/>
    </dgm:pt>
    <dgm:pt modelId="{74EE5813-5D5B-4C68-A224-5B2E2A4D8124}" type="pres">
      <dgm:prSet presAssocID="{DB6692E9-4840-47C2-93F8-D90C59577C63}" presName="childRect" presStyleLbl="bgAcc1" presStyleIdx="1" presStyleCnt="4">
        <dgm:presLayoutVars>
          <dgm:bulletEnabled val="1"/>
        </dgm:presLayoutVars>
      </dgm:prSet>
      <dgm:spPr>
        <a:blipFill rotWithShape="0">
          <a:blip xmlns:r="http://schemas.openxmlformats.org/officeDocument/2006/relationships" r:embed="rId3"/>
          <a:stretch>
            <a:fillRect/>
          </a:stretch>
        </a:blipFill>
      </dgm:spPr>
    </dgm:pt>
    <dgm:pt modelId="{97147CD9-C1A8-434F-922D-59B11F63E37E}" type="pres">
      <dgm:prSet presAssocID="{DB6692E9-4840-47C2-93F8-D90C59577C63}" presName="parentText" presStyleLbl="node1" presStyleIdx="0" presStyleCnt="0">
        <dgm:presLayoutVars>
          <dgm:chMax val="0"/>
          <dgm:bulletEnabled val="1"/>
        </dgm:presLayoutVars>
      </dgm:prSet>
      <dgm:spPr/>
      <dgm:t>
        <a:bodyPr/>
        <a:lstStyle/>
        <a:p>
          <a:endParaRPr lang="en-IN"/>
        </a:p>
      </dgm:t>
    </dgm:pt>
    <dgm:pt modelId="{205886E8-E9A0-45BA-B2C5-7B93E812623F}" type="pres">
      <dgm:prSet presAssocID="{DB6692E9-4840-47C2-93F8-D90C59577C63}" presName="parentRect" presStyleLbl="alignNode1" presStyleIdx="1" presStyleCnt="4"/>
      <dgm:spPr/>
      <dgm:t>
        <a:bodyPr/>
        <a:lstStyle/>
        <a:p>
          <a:endParaRPr lang="en-IN"/>
        </a:p>
      </dgm:t>
    </dgm:pt>
    <dgm:pt modelId="{FC459BAF-B84F-49DF-A5A3-A64956C69E5E}" type="pres">
      <dgm:prSet presAssocID="{DB6692E9-4840-47C2-93F8-D90C59577C63}" presName="adorn" presStyleLbl="fgAccFollowNode1" presStyleIdx="1"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9578E8A1-7298-4B1F-97C4-2A54FDA95FF0}" type="pres">
      <dgm:prSet presAssocID="{531AB67E-3058-4CD3-B625-5FC501F6FEA2}" presName="sibTrans" presStyleLbl="sibTrans2D1" presStyleIdx="0" presStyleCnt="0"/>
      <dgm:spPr/>
    </dgm:pt>
    <dgm:pt modelId="{D6FE8A8A-53B3-403B-921D-46E7B595DF55}" type="pres">
      <dgm:prSet presAssocID="{3A6D3409-D949-4203-9AF2-711E93569C14}" presName="compNode" presStyleCnt="0"/>
      <dgm:spPr/>
    </dgm:pt>
    <dgm:pt modelId="{D1449A18-BA80-47F7-934E-AFA73ED5AB37}" type="pres">
      <dgm:prSet presAssocID="{3A6D3409-D949-4203-9AF2-711E93569C14}" presName="childRect" presStyleLbl="bgAcc1" presStyleIdx="2" presStyleCnt="4">
        <dgm:presLayoutVars>
          <dgm:bulletEnabled val="1"/>
        </dgm:presLayoutVars>
      </dgm:prSet>
      <dgm:spPr>
        <a:blipFill rotWithShape="0">
          <a:blip xmlns:r="http://schemas.openxmlformats.org/officeDocument/2006/relationships" r:embed="rId5"/>
          <a:stretch>
            <a:fillRect/>
          </a:stretch>
        </a:blipFill>
      </dgm:spPr>
    </dgm:pt>
    <dgm:pt modelId="{E704D1B9-15F5-4862-85E8-A84547F21A6A}" type="pres">
      <dgm:prSet presAssocID="{3A6D3409-D949-4203-9AF2-711E93569C14}" presName="parentText" presStyleLbl="node1" presStyleIdx="0" presStyleCnt="0">
        <dgm:presLayoutVars>
          <dgm:chMax val="0"/>
          <dgm:bulletEnabled val="1"/>
        </dgm:presLayoutVars>
      </dgm:prSet>
      <dgm:spPr/>
    </dgm:pt>
    <dgm:pt modelId="{8B58F116-EB36-412E-83B7-4B2656A6F235}" type="pres">
      <dgm:prSet presAssocID="{3A6D3409-D949-4203-9AF2-711E93569C14}" presName="parentRect" presStyleLbl="alignNode1" presStyleIdx="2" presStyleCnt="4"/>
      <dgm:spPr/>
    </dgm:pt>
    <dgm:pt modelId="{32594479-019D-4B7C-9E01-FF1C3DC45758}" type="pres">
      <dgm:prSet presAssocID="{3A6D3409-D949-4203-9AF2-711E93569C14}" presName="adorn" presStyleLbl="fgAccFollowNode1" presStyleIdx="2"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37000" r="-37000"/>
          </a:stretch>
        </a:blipFill>
      </dgm:spPr>
    </dgm:pt>
    <dgm:pt modelId="{F490AA88-F710-43DB-937A-D8FD1AE1881F}" type="pres">
      <dgm:prSet presAssocID="{E0BD39BD-11CB-48F2-985E-C9682A7BDB3F}" presName="sibTrans" presStyleLbl="sibTrans2D1" presStyleIdx="0" presStyleCnt="0"/>
      <dgm:spPr/>
    </dgm:pt>
    <dgm:pt modelId="{9186282F-C837-40DD-8551-C846158A5B6A}" type="pres">
      <dgm:prSet presAssocID="{BA07C194-54CB-471E-B9CC-19007AEC89E3}" presName="compNode" presStyleCnt="0"/>
      <dgm:spPr/>
    </dgm:pt>
    <dgm:pt modelId="{90D1E562-A3EC-48D9-9A2C-19570A7B563D}" type="pres">
      <dgm:prSet presAssocID="{BA07C194-54CB-471E-B9CC-19007AEC89E3}" presName="childRect" presStyleLbl="bgAcc1" presStyleIdx="3" presStyleCnt="4">
        <dgm:presLayoutVars>
          <dgm:bulletEnabled val="1"/>
        </dgm:presLayoutVars>
      </dgm:prSet>
      <dgm:spPr>
        <a:blipFill rotWithShape="0">
          <a:blip xmlns:r="http://schemas.openxmlformats.org/officeDocument/2006/relationships" r:embed="rId7"/>
          <a:stretch>
            <a:fillRect/>
          </a:stretch>
        </a:blipFill>
      </dgm:spPr>
    </dgm:pt>
    <dgm:pt modelId="{D07C6C44-F801-4058-87B5-FB7A60783DE5}" type="pres">
      <dgm:prSet presAssocID="{BA07C194-54CB-471E-B9CC-19007AEC89E3}" presName="parentText" presStyleLbl="node1" presStyleIdx="0" presStyleCnt="0">
        <dgm:presLayoutVars>
          <dgm:chMax val="0"/>
          <dgm:bulletEnabled val="1"/>
        </dgm:presLayoutVars>
      </dgm:prSet>
      <dgm:spPr/>
    </dgm:pt>
    <dgm:pt modelId="{CBB175C8-2D48-41DE-8F33-0B7EE944EB62}" type="pres">
      <dgm:prSet presAssocID="{BA07C194-54CB-471E-B9CC-19007AEC89E3}" presName="parentRect" presStyleLbl="alignNode1" presStyleIdx="3" presStyleCnt="4"/>
      <dgm:spPr/>
    </dgm:pt>
    <dgm:pt modelId="{FAFB135A-EB58-485C-9E37-27567553501C}" type="pres">
      <dgm:prSet presAssocID="{BA07C194-54CB-471E-B9CC-19007AEC89E3}" presName="adorn" presStyleLbl="fgAccFollowNode1" presStyleIdx="3" presStyleCnt="4"/>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dgm:spPr>
    </dgm:pt>
  </dgm:ptLst>
  <dgm:cxnLst>
    <dgm:cxn modelId="{8CF19F0C-99A2-43F4-BA93-243F016B62A5}" type="presOf" srcId="{E0BD39BD-11CB-48F2-985E-C9682A7BDB3F}" destId="{F490AA88-F710-43DB-937A-D8FD1AE1881F}" srcOrd="0" destOrd="0" presId="urn:microsoft.com/office/officeart/2005/8/layout/bList2"/>
    <dgm:cxn modelId="{8DB0E724-8BBA-411E-A193-BC5D90DB9240}" srcId="{7E52CA81-357A-40D3-95DC-08163440AD68}" destId="{BA07C194-54CB-471E-B9CC-19007AEC89E3}" srcOrd="3" destOrd="0" parTransId="{315BAD4E-ED29-4335-8A2B-37E9DEF4D3C1}" sibTransId="{CE56F378-04EC-4E56-8D6E-757B032FCF05}"/>
    <dgm:cxn modelId="{67061B15-6682-444E-BC73-FEAE08FCC8C7}" srcId="{7E52CA81-357A-40D3-95DC-08163440AD68}" destId="{DB6692E9-4840-47C2-93F8-D90C59577C63}" srcOrd="1" destOrd="0" parTransId="{E47211C1-AA7B-454D-8B8F-4C8F906E5711}" sibTransId="{531AB67E-3058-4CD3-B625-5FC501F6FEA2}"/>
    <dgm:cxn modelId="{112D6821-A574-4627-8C62-9F6767BF19E9}" type="presOf" srcId="{7E52CA81-357A-40D3-95DC-08163440AD68}" destId="{5210CE16-E59F-46FD-AE5C-DC1C3707DBE5}" srcOrd="0" destOrd="0" presId="urn:microsoft.com/office/officeart/2005/8/layout/bList2"/>
    <dgm:cxn modelId="{1AAA7593-15F7-42C2-927D-DC17430DAF05}" type="presOf" srcId="{3A6D3409-D949-4203-9AF2-711E93569C14}" destId="{E704D1B9-15F5-4862-85E8-A84547F21A6A}" srcOrd="0" destOrd="0" presId="urn:microsoft.com/office/officeart/2005/8/layout/bList2"/>
    <dgm:cxn modelId="{FACC8AD5-938A-457F-8267-B0F5B148965D}" type="presOf" srcId="{37347F34-72DF-4716-BA21-FDA884FF9455}" destId="{64266CBD-F2B3-40E8-B1CB-75C1F033EB94}" srcOrd="0" destOrd="0" presId="urn:microsoft.com/office/officeart/2005/8/layout/bList2"/>
    <dgm:cxn modelId="{E64635B3-06AF-4671-9C9A-81FEB752ED49}" type="presOf" srcId="{DB6692E9-4840-47C2-93F8-D90C59577C63}" destId="{97147CD9-C1A8-434F-922D-59B11F63E37E}" srcOrd="0" destOrd="0" presId="urn:microsoft.com/office/officeart/2005/8/layout/bList2"/>
    <dgm:cxn modelId="{D6FB5841-CA32-40CE-AA70-621074E8F76C}" type="presOf" srcId="{979777D6-0DDC-475E-A151-660B933ADDEF}" destId="{4C92193B-E094-4063-914D-DA1CC4529DC8}" srcOrd="0" destOrd="0" presId="urn:microsoft.com/office/officeart/2005/8/layout/bList2"/>
    <dgm:cxn modelId="{A448EF87-C484-48ED-9E9A-647B27852FBA}" type="presOf" srcId="{BA07C194-54CB-471E-B9CC-19007AEC89E3}" destId="{CBB175C8-2D48-41DE-8F33-0B7EE944EB62}" srcOrd="1" destOrd="0" presId="urn:microsoft.com/office/officeart/2005/8/layout/bList2"/>
    <dgm:cxn modelId="{73439C1E-8E1E-4DAE-9198-63FC6053F02A}" type="presOf" srcId="{BA07C194-54CB-471E-B9CC-19007AEC89E3}" destId="{D07C6C44-F801-4058-87B5-FB7A60783DE5}" srcOrd="0" destOrd="0" presId="urn:microsoft.com/office/officeart/2005/8/layout/bList2"/>
    <dgm:cxn modelId="{97E14098-93FF-4150-B594-7057DEEE4149}" type="presOf" srcId="{979777D6-0DDC-475E-A151-660B933ADDEF}" destId="{80D8F53D-4213-4BFD-8AEE-23193DA3560E}" srcOrd="1" destOrd="0" presId="urn:microsoft.com/office/officeart/2005/8/layout/bList2"/>
    <dgm:cxn modelId="{C001FF67-4D8E-454F-A0F6-FBE6CBBE951D}" type="presOf" srcId="{DB6692E9-4840-47C2-93F8-D90C59577C63}" destId="{205886E8-E9A0-45BA-B2C5-7B93E812623F}" srcOrd="1" destOrd="0" presId="urn:microsoft.com/office/officeart/2005/8/layout/bList2"/>
    <dgm:cxn modelId="{D641BC1B-6521-4145-9F57-EF787F645FBE}" srcId="{7E52CA81-357A-40D3-95DC-08163440AD68}" destId="{979777D6-0DDC-475E-A151-660B933ADDEF}" srcOrd="0" destOrd="0" parTransId="{9C2C3204-8C48-4A79-A4CD-BF2573BF8A03}" sibTransId="{37347F34-72DF-4716-BA21-FDA884FF9455}"/>
    <dgm:cxn modelId="{49519CE9-EC0C-4352-824F-E50662AE6B2F}" srcId="{7E52CA81-357A-40D3-95DC-08163440AD68}" destId="{3A6D3409-D949-4203-9AF2-711E93569C14}" srcOrd="2" destOrd="0" parTransId="{20507B4F-8922-4CA1-8006-75CDE95FF095}" sibTransId="{E0BD39BD-11CB-48F2-985E-C9682A7BDB3F}"/>
    <dgm:cxn modelId="{FD9F235C-8B04-4AF2-A9A6-46CE16F42B70}" type="presOf" srcId="{531AB67E-3058-4CD3-B625-5FC501F6FEA2}" destId="{9578E8A1-7298-4B1F-97C4-2A54FDA95FF0}" srcOrd="0" destOrd="0" presId="urn:microsoft.com/office/officeart/2005/8/layout/bList2"/>
    <dgm:cxn modelId="{2163F943-3912-4A95-82B6-BE29D93BF4FB}" type="presOf" srcId="{3A6D3409-D949-4203-9AF2-711E93569C14}" destId="{8B58F116-EB36-412E-83B7-4B2656A6F235}" srcOrd="1" destOrd="0" presId="urn:microsoft.com/office/officeart/2005/8/layout/bList2"/>
    <dgm:cxn modelId="{8919B85D-41D9-4347-BE85-30AD9123E726}" type="presParOf" srcId="{5210CE16-E59F-46FD-AE5C-DC1C3707DBE5}" destId="{3C50BD71-D6E1-4CF4-B56C-96271BC0D62E}" srcOrd="0" destOrd="0" presId="urn:microsoft.com/office/officeart/2005/8/layout/bList2"/>
    <dgm:cxn modelId="{6455EADE-D80D-4838-8410-09611D7780C9}" type="presParOf" srcId="{3C50BD71-D6E1-4CF4-B56C-96271BC0D62E}" destId="{65C099BE-BCB0-4402-81D5-02E6BCA50CE3}" srcOrd="0" destOrd="0" presId="urn:microsoft.com/office/officeart/2005/8/layout/bList2"/>
    <dgm:cxn modelId="{5F5F0B12-33AE-4AC2-8FE0-CC58D443163B}" type="presParOf" srcId="{3C50BD71-D6E1-4CF4-B56C-96271BC0D62E}" destId="{4C92193B-E094-4063-914D-DA1CC4529DC8}" srcOrd="1" destOrd="0" presId="urn:microsoft.com/office/officeart/2005/8/layout/bList2"/>
    <dgm:cxn modelId="{D6CB53C9-68BA-4EF3-B358-8796AD3A5186}" type="presParOf" srcId="{3C50BD71-D6E1-4CF4-B56C-96271BC0D62E}" destId="{80D8F53D-4213-4BFD-8AEE-23193DA3560E}" srcOrd="2" destOrd="0" presId="urn:microsoft.com/office/officeart/2005/8/layout/bList2"/>
    <dgm:cxn modelId="{CD73AC98-621D-49D8-8D1B-EA848970EE0F}" type="presParOf" srcId="{3C50BD71-D6E1-4CF4-B56C-96271BC0D62E}" destId="{CC5AA392-2267-46CC-ABC3-224B2DDFCB43}" srcOrd="3" destOrd="0" presId="urn:microsoft.com/office/officeart/2005/8/layout/bList2"/>
    <dgm:cxn modelId="{8BECBD93-E3F3-496C-8080-36D0CA9F9DAB}" type="presParOf" srcId="{5210CE16-E59F-46FD-AE5C-DC1C3707DBE5}" destId="{64266CBD-F2B3-40E8-B1CB-75C1F033EB94}" srcOrd="1" destOrd="0" presId="urn:microsoft.com/office/officeart/2005/8/layout/bList2"/>
    <dgm:cxn modelId="{F0B35EE5-37D5-44E6-841E-2B01A17847E3}" type="presParOf" srcId="{5210CE16-E59F-46FD-AE5C-DC1C3707DBE5}" destId="{F2CF8A6F-AE4D-4F54-AD83-C584A6F9A88A}" srcOrd="2" destOrd="0" presId="urn:microsoft.com/office/officeart/2005/8/layout/bList2"/>
    <dgm:cxn modelId="{BBFD69CF-6DB1-45F2-859E-9203C5D8FFD8}" type="presParOf" srcId="{F2CF8A6F-AE4D-4F54-AD83-C584A6F9A88A}" destId="{74EE5813-5D5B-4C68-A224-5B2E2A4D8124}" srcOrd="0" destOrd="0" presId="urn:microsoft.com/office/officeart/2005/8/layout/bList2"/>
    <dgm:cxn modelId="{2178D418-FAAC-4FAD-A934-C035968A296E}" type="presParOf" srcId="{F2CF8A6F-AE4D-4F54-AD83-C584A6F9A88A}" destId="{97147CD9-C1A8-434F-922D-59B11F63E37E}" srcOrd="1" destOrd="0" presId="urn:microsoft.com/office/officeart/2005/8/layout/bList2"/>
    <dgm:cxn modelId="{6309FB0F-2016-4011-B341-B1FF6B0956FC}" type="presParOf" srcId="{F2CF8A6F-AE4D-4F54-AD83-C584A6F9A88A}" destId="{205886E8-E9A0-45BA-B2C5-7B93E812623F}" srcOrd="2" destOrd="0" presId="urn:microsoft.com/office/officeart/2005/8/layout/bList2"/>
    <dgm:cxn modelId="{59C3DF6E-84B5-4FA0-9594-AFE8A8F4AF36}" type="presParOf" srcId="{F2CF8A6F-AE4D-4F54-AD83-C584A6F9A88A}" destId="{FC459BAF-B84F-49DF-A5A3-A64956C69E5E}" srcOrd="3" destOrd="0" presId="urn:microsoft.com/office/officeart/2005/8/layout/bList2"/>
    <dgm:cxn modelId="{DE1B938F-7955-4E41-9DB8-3796648FAA6A}" type="presParOf" srcId="{5210CE16-E59F-46FD-AE5C-DC1C3707DBE5}" destId="{9578E8A1-7298-4B1F-97C4-2A54FDA95FF0}" srcOrd="3" destOrd="0" presId="urn:microsoft.com/office/officeart/2005/8/layout/bList2"/>
    <dgm:cxn modelId="{65F8CAE5-7385-4E10-B0DE-BEC40683E57D}" type="presParOf" srcId="{5210CE16-E59F-46FD-AE5C-DC1C3707DBE5}" destId="{D6FE8A8A-53B3-403B-921D-46E7B595DF55}" srcOrd="4" destOrd="0" presId="urn:microsoft.com/office/officeart/2005/8/layout/bList2"/>
    <dgm:cxn modelId="{8218D020-902B-4A9F-B5A1-4245AF8DD11E}" type="presParOf" srcId="{D6FE8A8A-53B3-403B-921D-46E7B595DF55}" destId="{D1449A18-BA80-47F7-934E-AFA73ED5AB37}" srcOrd="0" destOrd="0" presId="urn:microsoft.com/office/officeart/2005/8/layout/bList2"/>
    <dgm:cxn modelId="{E521EC4D-06FE-4039-B290-1655582EBA11}" type="presParOf" srcId="{D6FE8A8A-53B3-403B-921D-46E7B595DF55}" destId="{E704D1B9-15F5-4862-85E8-A84547F21A6A}" srcOrd="1" destOrd="0" presId="urn:microsoft.com/office/officeart/2005/8/layout/bList2"/>
    <dgm:cxn modelId="{407898D9-444E-4314-802A-88B706AC88C3}" type="presParOf" srcId="{D6FE8A8A-53B3-403B-921D-46E7B595DF55}" destId="{8B58F116-EB36-412E-83B7-4B2656A6F235}" srcOrd="2" destOrd="0" presId="urn:microsoft.com/office/officeart/2005/8/layout/bList2"/>
    <dgm:cxn modelId="{26EBB81B-2979-4417-B6F1-842A6B3C6067}" type="presParOf" srcId="{D6FE8A8A-53B3-403B-921D-46E7B595DF55}" destId="{32594479-019D-4B7C-9E01-FF1C3DC45758}" srcOrd="3" destOrd="0" presId="urn:microsoft.com/office/officeart/2005/8/layout/bList2"/>
    <dgm:cxn modelId="{054681C9-77BD-4283-A661-708BAE72CAD1}" type="presParOf" srcId="{5210CE16-E59F-46FD-AE5C-DC1C3707DBE5}" destId="{F490AA88-F710-43DB-937A-D8FD1AE1881F}" srcOrd="5" destOrd="0" presId="urn:microsoft.com/office/officeart/2005/8/layout/bList2"/>
    <dgm:cxn modelId="{58CFA89C-1C13-41CE-BA8B-FE3143F11DDC}" type="presParOf" srcId="{5210CE16-E59F-46FD-AE5C-DC1C3707DBE5}" destId="{9186282F-C837-40DD-8551-C846158A5B6A}" srcOrd="6" destOrd="0" presId="urn:microsoft.com/office/officeart/2005/8/layout/bList2"/>
    <dgm:cxn modelId="{70127AB0-F43C-430E-B76B-126D3C8FD4F1}" type="presParOf" srcId="{9186282F-C837-40DD-8551-C846158A5B6A}" destId="{90D1E562-A3EC-48D9-9A2C-19570A7B563D}" srcOrd="0" destOrd="0" presId="urn:microsoft.com/office/officeart/2005/8/layout/bList2"/>
    <dgm:cxn modelId="{6B8953BF-45EB-4557-8255-0D747E64E7C6}" type="presParOf" srcId="{9186282F-C837-40DD-8551-C846158A5B6A}" destId="{D07C6C44-F801-4058-87B5-FB7A60783DE5}" srcOrd="1" destOrd="0" presId="urn:microsoft.com/office/officeart/2005/8/layout/bList2"/>
    <dgm:cxn modelId="{F4B7E45A-E5B6-4240-8438-78D5F1AB0925}" type="presParOf" srcId="{9186282F-C837-40DD-8551-C846158A5B6A}" destId="{CBB175C8-2D48-41DE-8F33-0B7EE944EB62}" srcOrd="2" destOrd="0" presId="urn:microsoft.com/office/officeart/2005/8/layout/bList2"/>
    <dgm:cxn modelId="{A30EDC78-B876-4B9E-898C-BE7B03EDE385}" type="presParOf" srcId="{9186282F-C837-40DD-8551-C846158A5B6A}" destId="{FAFB135A-EB58-485C-9E37-27567553501C}"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58852-449A-46F2-80DB-32F222B61619}">
      <dsp:nvSpPr>
        <dsp:cNvPr id="0" name=""/>
        <dsp:cNvSpPr/>
      </dsp:nvSpPr>
      <dsp:spPr>
        <a:xfrm>
          <a:off x="5341" y="508861"/>
          <a:ext cx="1596386" cy="957831"/>
        </a:xfrm>
        <a:prstGeom prst="roundRect">
          <a:avLst>
            <a:gd name="adj" fmla="val 10000"/>
          </a:avLst>
        </a:prstGeom>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rPr>
            <a:t>Vehicle</a:t>
          </a:r>
          <a:endParaRPr lang="en-IN" sz="2500" b="1" kern="1200" dirty="0">
            <a:solidFill>
              <a:schemeClr val="bg1"/>
            </a:solidFill>
          </a:endParaRPr>
        </a:p>
      </dsp:txBody>
      <dsp:txXfrm>
        <a:off x="33395" y="536915"/>
        <a:ext cx="1540278" cy="901723"/>
      </dsp:txXfrm>
    </dsp:sp>
    <dsp:sp modelId="{78AC73A9-52A1-45D7-9D2A-B0571C4D6B85}">
      <dsp:nvSpPr>
        <dsp:cNvPr id="0" name=""/>
        <dsp:cNvSpPr/>
      </dsp:nvSpPr>
      <dsp:spPr>
        <a:xfrm>
          <a:off x="1761365" y="789825"/>
          <a:ext cx="338433" cy="395903"/>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1761365" y="869006"/>
        <a:ext cx="236903" cy="237541"/>
      </dsp:txXfrm>
    </dsp:sp>
    <dsp:sp modelId="{5C0AF241-34EA-481A-BD7A-2F31526897FF}">
      <dsp:nvSpPr>
        <dsp:cNvPr id="0" name=""/>
        <dsp:cNvSpPr/>
      </dsp:nvSpPr>
      <dsp:spPr>
        <a:xfrm>
          <a:off x="2240281" y="508861"/>
          <a:ext cx="1596386" cy="957831"/>
        </a:xfrm>
        <a:prstGeom prst="roundRect">
          <a:avLst>
            <a:gd name="adj" fmla="val 10000"/>
          </a:avLst>
        </a:prstGeom>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err="1" smtClean="0">
              <a:solidFill>
                <a:schemeClr val="bg1"/>
              </a:solidFill>
            </a:rPr>
            <a:t>Gps</a:t>
          </a:r>
          <a:r>
            <a:rPr lang="en-US" sz="2500" b="1" kern="1200" dirty="0" smtClean="0">
              <a:solidFill>
                <a:schemeClr val="bg1"/>
              </a:solidFill>
            </a:rPr>
            <a:t> Module</a:t>
          </a:r>
          <a:endParaRPr lang="en-IN" sz="2500" b="1" kern="1200" dirty="0">
            <a:solidFill>
              <a:schemeClr val="bg1"/>
            </a:solidFill>
          </a:endParaRPr>
        </a:p>
      </dsp:txBody>
      <dsp:txXfrm>
        <a:off x="2268335" y="536915"/>
        <a:ext cx="1540278" cy="901723"/>
      </dsp:txXfrm>
    </dsp:sp>
    <dsp:sp modelId="{D02E6938-D857-41B4-AA5E-09401247700B}">
      <dsp:nvSpPr>
        <dsp:cNvPr id="0" name=""/>
        <dsp:cNvSpPr/>
      </dsp:nvSpPr>
      <dsp:spPr>
        <a:xfrm>
          <a:off x="3997642" y="789825"/>
          <a:ext cx="341264" cy="395903"/>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3997642" y="869006"/>
        <a:ext cx="238885" cy="237541"/>
      </dsp:txXfrm>
    </dsp:sp>
    <dsp:sp modelId="{9399A22B-DC43-4103-BCB6-80AE923C8367}">
      <dsp:nvSpPr>
        <dsp:cNvPr id="0" name=""/>
        <dsp:cNvSpPr/>
      </dsp:nvSpPr>
      <dsp:spPr>
        <a:xfrm>
          <a:off x="4480563" y="508861"/>
          <a:ext cx="1596386" cy="957831"/>
        </a:xfrm>
        <a:prstGeom prst="roundRect">
          <a:avLst>
            <a:gd name="adj" fmla="val 10000"/>
          </a:avLst>
        </a:prstGeom>
        <a:gradFill rotWithShape="0">
          <a:gsLst>
            <a:gs pos="7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err="1" smtClean="0">
              <a:solidFill>
                <a:schemeClr val="bg1"/>
              </a:solidFill>
            </a:rPr>
            <a:t>Zigbee</a:t>
          </a:r>
          <a:endParaRPr lang="en-IN" sz="2500" b="1" kern="1200" dirty="0">
            <a:solidFill>
              <a:schemeClr val="bg1"/>
            </a:solidFill>
          </a:endParaRPr>
        </a:p>
      </dsp:txBody>
      <dsp:txXfrm>
        <a:off x="4508617" y="536915"/>
        <a:ext cx="1540278" cy="90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58852-449A-46F2-80DB-32F222B61619}">
      <dsp:nvSpPr>
        <dsp:cNvPr id="0" name=""/>
        <dsp:cNvSpPr/>
      </dsp:nvSpPr>
      <dsp:spPr>
        <a:xfrm>
          <a:off x="5569" y="538791"/>
          <a:ext cx="1664779" cy="998867"/>
        </a:xfrm>
        <a:prstGeom prst="roundRect">
          <a:avLst>
            <a:gd name="adj" fmla="val 10000"/>
          </a:avLst>
        </a:prstGeom>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solidFill>
                <a:schemeClr val="bg1"/>
              </a:solidFill>
            </a:rPr>
            <a:t>ABS ECU</a:t>
          </a:r>
          <a:endParaRPr lang="en-IN" sz="2600" b="1" kern="1200" dirty="0">
            <a:solidFill>
              <a:schemeClr val="bg1"/>
            </a:solidFill>
          </a:endParaRPr>
        </a:p>
      </dsp:txBody>
      <dsp:txXfrm>
        <a:off x="34825" y="568047"/>
        <a:ext cx="1606267" cy="940355"/>
      </dsp:txXfrm>
    </dsp:sp>
    <dsp:sp modelId="{78AC73A9-52A1-45D7-9D2A-B0571C4D6B85}">
      <dsp:nvSpPr>
        <dsp:cNvPr id="0" name=""/>
        <dsp:cNvSpPr/>
      </dsp:nvSpPr>
      <dsp:spPr>
        <a:xfrm>
          <a:off x="1836826" y="831792"/>
          <a:ext cx="352933" cy="412865"/>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IN" sz="1700" kern="1200"/>
        </a:p>
      </dsp:txBody>
      <dsp:txXfrm>
        <a:off x="1836826" y="914365"/>
        <a:ext cx="247053" cy="247719"/>
      </dsp:txXfrm>
    </dsp:sp>
    <dsp:sp modelId="{5C0AF241-34EA-481A-BD7A-2F31526897FF}">
      <dsp:nvSpPr>
        <dsp:cNvPr id="0" name=""/>
        <dsp:cNvSpPr/>
      </dsp:nvSpPr>
      <dsp:spPr>
        <a:xfrm>
          <a:off x="2336260" y="538791"/>
          <a:ext cx="1664779" cy="998867"/>
        </a:xfrm>
        <a:prstGeom prst="roundRect">
          <a:avLst>
            <a:gd name="adj" fmla="val 10000"/>
          </a:avLst>
        </a:prstGeom>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solidFill>
                <a:schemeClr val="bg1"/>
              </a:solidFill>
            </a:rPr>
            <a:t>ABS Sensors</a:t>
          </a:r>
          <a:endParaRPr lang="en-IN" sz="2600" b="1" kern="1200" dirty="0">
            <a:solidFill>
              <a:schemeClr val="bg1"/>
            </a:solidFill>
          </a:endParaRPr>
        </a:p>
      </dsp:txBody>
      <dsp:txXfrm>
        <a:off x="2365516" y="568047"/>
        <a:ext cx="1606267" cy="940355"/>
      </dsp:txXfrm>
    </dsp:sp>
    <dsp:sp modelId="{D02E6938-D857-41B4-AA5E-09401247700B}">
      <dsp:nvSpPr>
        <dsp:cNvPr id="0" name=""/>
        <dsp:cNvSpPr/>
      </dsp:nvSpPr>
      <dsp:spPr>
        <a:xfrm>
          <a:off x="4167517" y="831792"/>
          <a:ext cx="352933" cy="412865"/>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IN" sz="1700" kern="1200"/>
        </a:p>
      </dsp:txBody>
      <dsp:txXfrm>
        <a:off x="4167517" y="914365"/>
        <a:ext cx="247053" cy="247719"/>
      </dsp:txXfrm>
    </dsp:sp>
    <dsp:sp modelId="{9399A22B-DC43-4103-BCB6-80AE923C8367}">
      <dsp:nvSpPr>
        <dsp:cNvPr id="0" name=""/>
        <dsp:cNvSpPr/>
      </dsp:nvSpPr>
      <dsp:spPr>
        <a:xfrm>
          <a:off x="4666951" y="538791"/>
          <a:ext cx="1664779" cy="998867"/>
        </a:xfrm>
        <a:prstGeom prst="roundRect">
          <a:avLst>
            <a:gd name="adj" fmla="val 10000"/>
          </a:avLst>
        </a:prstGeom>
        <a:gradFill rotWithShape="0">
          <a:gsLst>
            <a:gs pos="20000">
              <a:schemeClr val="accent1">
                <a:lumMod val="75000"/>
              </a:schemeClr>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solidFill>
                <a:schemeClr val="bg1"/>
              </a:solidFill>
            </a:rPr>
            <a:t>Brakes</a:t>
          </a:r>
          <a:endParaRPr lang="en-IN" sz="2600" b="1" kern="1200" dirty="0">
            <a:solidFill>
              <a:schemeClr val="bg1"/>
            </a:solidFill>
          </a:endParaRPr>
        </a:p>
      </dsp:txBody>
      <dsp:txXfrm>
        <a:off x="4696207" y="568047"/>
        <a:ext cx="1606267" cy="940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099BE-BCB0-4402-81D5-02E6BCA50CE3}">
      <dsp:nvSpPr>
        <dsp:cNvPr id="0" name=""/>
        <dsp:cNvSpPr/>
      </dsp:nvSpPr>
      <dsp:spPr>
        <a:xfrm>
          <a:off x="534118" y="5359"/>
          <a:ext cx="3129138" cy="2335835"/>
        </a:xfrm>
        <a:prstGeom prst="round2SameRect">
          <a:avLst>
            <a:gd name="adj1" fmla="val 8000"/>
            <a:gd name="adj2" fmla="val 0"/>
          </a:avLst>
        </a:prstGeom>
        <a:blipFill rotWithShape="0">
          <a:blip xmlns:r="http://schemas.openxmlformats.org/officeDocument/2006/relationships" r:embed="rId1"/>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D8F53D-4213-4BFD-8AEE-23193DA3560E}">
      <dsp:nvSpPr>
        <dsp:cNvPr id="0" name=""/>
        <dsp:cNvSpPr/>
      </dsp:nvSpPr>
      <dsp:spPr>
        <a:xfrm>
          <a:off x="534118" y="2341195"/>
          <a:ext cx="3129138" cy="10044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ctr" defTabSz="1244600">
            <a:lnSpc>
              <a:spcPct val="90000"/>
            </a:lnSpc>
            <a:spcBef>
              <a:spcPct val="0"/>
            </a:spcBef>
            <a:spcAft>
              <a:spcPct val="35000"/>
            </a:spcAft>
          </a:pPr>
          <a:r>
            <a:rPr lang="en-US" sz="2800" kern="1200" dirty="0" err="1" smtClean="0"/>
            <a:t>Gps</a:t>
          </a:r>
          <a:r>
            <a:rPr lang="en-US" sz="2800" kern="1200" dirty="0" smtClean="0"/>
            <a:t> module</a:t>
          </a:r>
          <a:endParaRPr lang="en-IN" sz="2800" kern="1200" dirty="0"/>
        </a:p>
      </dsp:txBody>
      <dsp:txXfrm>
        <a:off x="534118" y="2341195"/>
        <a:ext cx="2203618" cy="1004409"/>
      </dsp:txXfrm>
    </dsp:sp>
    <dsp:sp modelId="{CC5AA392-2267-46CC-ABC3-224B2DDFCB43}">
      <dsp:nvSpPr>
        <dsp:cNvPr id="0" name=""/>
        <dsp:cNvSpPr/>
      </dsp:nvSpPr>
      <dsp:spPr>
        <a:xfrm>
          <a:off x="2826255" y="2500736"/>
          <a:ext cx="1095198" cy="109519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EE5813-5D5B-4C68-A224-5B2E2A4D8124}">
      <dsp:nvSpPr>
        <dsp:cNvPr id="0" name=""/>
        <dsp:cNvSpPr/>
      </dsp:nvSpPr>
      <dsp:spPr>
        <a:xfrm>
          <a:off x="4192782" y="5359"/>
          <a:ext cx="3129138" cy="2335835"/>
        </a:xfrm>
        <a:prstGeom prst="round2SameRect">
          <a:avLst>
            <a:gd name="adj1" fmla="val 8000"/>
            <a:gd name="adj2" fmla="val 0"/>
          </a:avLst>
        </a:prstGeom>
        <a:blipFill rotWithShape="0">
          <a:blip xmlns:r="http://schemas.openxmlformats.org/officeDocument/2006/relationships" r:embed="rId3"/>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5886E8-E9A0-45BA-B2C5-7B93E812623F}">
      <dsp:nvSpPr>
        <dsp:cNvPr id="0" name=""/>
        <dsp:cNvSpPr/>
      </dsp:nvSpPr>
      <dsp:spPr>
        <a:xfrm>
          <a:off x="4192782" y="2341195"/>
          <a:ext cx="3129138" cy="10044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lvl="0" algn="ctr" defTabSz="1555750">
            <a:lnSpc>
              <a:spcPct val="90000"/>
            </a:lnSpc>
            <a:spcBef>
              <a:spcPct val="0"/>
            </a:spcBef>
            <a:spcAft>
              <a:spcPct val="35000"/>
            </a:spcAft>
          </a:pPr>
          <a:r>
            <a:rPr lang="en-US" sz="3500" kern="1200" dirty="0" err="1" smtClean="0"/>
            <a:t>Zigbee</a:t>
          </a:r>
          <a:endParaRPr lang="en-IN" sz="3500" kern="1200" dirty="0"/>
        </a:p>
      </dsp:txBody>
      <dsp:txXfrm>
        <a:off x="4192782" y="2341195"/>
        <a:ext cx="2203618" cy="1004409"/>
      </dsp:txXfrm>
    </dsp:sp>
    <dsp:sp modelId="{FC459BAF-B84F-49DF-A5A3-A64956C69E5E}">
      <dsp:nvSpPr>
        <dsp:cNvPr id="0" name=""/>
        <dsp:cNvSpPr/>
      </dsp:nvSpPr>
      <dsp:spPr>
        <a:xfrm>
          <a:off x="6484919" y="2500736"/>
          <a:ext cx="1095198" cy="109519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449A18-BA80-47F7-934E-AFA73ED5AB37}">
      <dsp:nvSpPr>
        <dsp:cNvPr id="0" name=""/>
        <dsp:cNvSpPr/>
      </dsp:nvSpPr>
      <dsp:spPr>
        <a:xfrm>
          <a:off x="7851446" y="5359"/>
          <a:ext cx="3129138" cy="2335835"/>
        </a:xfrm>
        <a:prstGeom prst="round2SameRect">
          <a:avLst>
            <a:gd name="adj1" fmla="val 8000"/>
            <a:gd name="adj2" fmla="val 0"/>
          </a:avLst>
        </a:prstGeom>
        <a:blipFill rotWithShape="0">
          <a:blip xmlns:r="http://schemas.openxmlformats.org/officeDocument/2006/relationships" r:embed="rId5"/>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58F116-EB36-412E-83B7-4B2656A6F235}">
      <dsp:nvSpPr>
        <dsp:cNvPr id="0" name=""/>
        <dsp:cNvSpPr/>
      </dsp:nvSpPr>
      <dsp:spPr>
        <a:xfrm>
          <a:off x="7851446" y="2341195"/>
          <a:ext cx="3129138" cy="10044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lvl="0" algn="ctr" defTabSz="1555750">
            <a:lnSpc>
              <a:spcPct val="90000"/>
            </a:lnSpc>
            <a:spcBef>
              <a:spcPct val="0"/>
            </a:spcBef>
            <a:spcAft>
              <a:spcPct val="35000"/>
            </a:spcAft>
          </a:pPr>
          <a:r>
            <a:rPr lang="en-US" sz="3500" kern="1200" dirty="0" smtClean="0"/>
            <a:t>Voltage regulator</a:t>
          </a:r>
          <a:endParaRPr lang="en-IN" sz="3500" kern="1200" dirty="0"/>
        </a:p>
      </dsp:txBody>
      <dsp:txXfrm>
        <a:off x="7851446" y="2341195"/>
        <a:ext cx="2203618" cy="1004409"/>
      </dsp:txXfrm>
    </dsp:sp>
    <dsp:sp modelId="{32594479-019D-4B7C-9E01-FF1C3DC45758}">
      <dsp:nvSpPr>
        <dsp:cNvPr id="0" name=""/>
        <dsp:cNvSpPr/>
      </dsp:nvSpPr>
      <dsp:spPr>
        <a:xfrm>
          <a:off x="10143583" y="2500736"/>
          <a:ext cx="1095198" cy="109519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7000" r="-37000"/>
          </a:stretch>
        </a:blip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1E562-A3EC-48D9-9A2C-19570A7B563D}">
      <dsp:nvSpPr>
        <dsp:cNvPr id="0" name=""/>
        <dsp:cNvSpPr/>
      </dsp:nvSpPr>
      <dsp:spPr>
        <a:xfrm>
          <a:off x="4192782" y="4138364"/>
          <a:ext cx="3129138" cy="2335835"/>
        </a:xfrm>
        <a:prstGeom prst="round2SameRect">
          <a:avLst>
            <a:gd name="adj1" fmla="val 8000"/>
            <a:gd name="adj2" fmla="val 0"/>
          </a:avLst>
        </a:prstGeom>
        <a:blipFill rotWithShape="0">
          <a:blip xmlns:r="http://schemas.openxmlformats.org/officeDocument/2006/relationships" r:embed="rId7"/>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B175C8-2D48-41DE-8F33-0B7EE944EB62}">
      <dsp:nvSpPr>
        <dsp:cNvPr id="0" name=""/>
        <dsp:cNvSpPr/>
      </dsp:nvSpPr>
      <dsp:spPr>
        <a:xfrm>
          <a:off x="4192782" y="6474200"/>
          <a:ext cx="3129138" cy="10044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lvl="0" algn="ctr" defTabSz="1555750">
            <a:lnSpc>
              <a:spcPct val="90000"/>
            </a:lnSpc>
            <a:spcBef>
              <a:spcPct val="0"/>
            </a:spcBef>
            <a:spcAft>
              <a:spcPct val="35000"/>
            </a:spcAft>
          </a:pPr>
          <a:r>
            <a:rPr lang="en-US" sz="3500" kern="1200" dirty="0" smtClean="0"/>
            <a:t>Arduino Uno</a:t>
          </a:r>
          <a:endParaRPr lang="en-IN" sz="3500" kern="1200" dirty="0"/>
        </a:p>
      </dsp:txBody>
      <dsp:txXfrm>
        <a:off x="4192782" y="6474200"/>
        <a:ext cx="2203618" cy="1004409"/>
      </dsp:txXfrm>
    </dsp:sp>
    <dsp:sp modelId="{FAFB135A-EB58-485C-9E37-27567553501C}">
      <dsp:nvSpPr>
        <dsp:cNvPr id="0" name=""/>
        <dsp:cNvSpPr/>
      </dsp:nvSpPr>
      <dsp:spPr>
        <a:xfrm>
          <a:off x="6484919" y="6633741"/>
          <a:ext cx="1095198" cy="1095198"/>
        </a:xfrm>
        <a:prstGeom prst="ellipse">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03886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4515"/>
            <a:ext cx="13004800" cy="7400996"/>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0338" y="2061008"/>
            <a:ext cx="10704125" cy="4225495"/>
          </a:xfrm>
        </p:spPr>
        <p:txBody>
          <a:bodyPr/>
          <a:lstStyle>
            <a:lvl1pPr>
              <a:defRPr sz="7680"/>
            </a:lvl1pPr>
          </a:lstStyle>
          <a:p>
            <a:r>
              <a:rPr lang="en-US" smtClean="0"/>
              <a:t>Click to edit Master title style</a:t>
            </a:r>
            <a:endParaRPr lang="en-US" dirty="0"/>
          </a:p>
        </p:txBody>
      </p:sp>
      <p:sp>
        <p:nvSpPr>
          <p:cNvPr id="3" name="Subtitle 2"/>
          <p:cNvSpPr>
            <a:spLocks noGrp="1"/>
          </p:cNvSpPr>
          <p:nvPr>
            <p:ph type="subTitle" idx="1"/>
          </p:nvPr>
        </p:nvSpPr>
        <p:spPr>
          <a:xfrm>
            <a:off x="1150338" y="7510538"/>
            <a:ext cx="10704125" cy="618630"/>
          </a:xfrm>
        </p:spPr>
        <p:txBody>
          <a:bodyPr anchor="t"/>
          <a:lstStyle>
            <a:lvl1pPr marL="0" indent="0" algn="l">
              <a:buNone/>
              <a:defRPr>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12/18/2017</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0672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4695" y="6827520"/>
            <a:ext cx="10704124" cy="806027"/>
          </a:xfrm>
        </p:spPr>
        <p:txBody>
          <a:bodyPr anchor="b">
            <a:normAutofit/>
          </a:bodyPr>
          <a:lstStyle>
            <a:lvl1pPr algn="l">
              <a:defRPr sz="3413"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3004800" cy="682752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2276"/>
            </a:lvl1pPr>
          </a:lstStyle>
          <a:p>
            <a:r>
              <a:rPr lang="en-US" smtClean="0"/>
              <a:t>Click icon to add picture</a:t>
            </a:r>
            <a:endParaRPr lang="en-US" dirty="0"/>
          </a:p>
        </p:txBody>
      </p:sp>
      <p:sp>
        <p:nvSpPr>
          <p:cNvPr id="4" name="Text Placeholder 3"/>
          <p:cNvSpPr>
            <a:spLocks noGrp="1"/>
          </p:cNvSpPr>
          <p:nvPr>
            <p:ph type="body" sz="half" idx="2"/>
          </p:nvPr>
        </p:nvSpPr>
        <p:spPr>
          <a:xfrm>
            <a:off x="1144695" y="7633547"/>
            <a:ext cx="10704124" cy="702168"/>
          </a:xfrm>
        </p:spPr>
        <p:txBody>
          <a:bodyPr>
            <a:normAutofit/>
          </a:bodyPr>
          <a:lstStyle>
            <a:lvl1pPr marL="0" indent="0">
              <a:buNone/>
              <a:defRPr sz="1707"/>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smtClean="0"/>
              <a:pPr/>
              <a:t>12/18/2017</a:t>
            </a:fld>
            <a:endParaRPr lang="en-US" dirty="0"/>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9799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89930" y="1903615"/>
            <a:ext cx="6754577" cy="4606845"/>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923837" y="2126969"/>
            <a:ext cx="6286763" cy="3763075"/>
          </a:xfrm>
        </p:spPr>
        <p:txBody>
          <a:bodyPr anchor="b"/>
          <a:lstStyle>
            <a:lvl1pPr algn="l">
              <a:defRPr sz="5973"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926189" y="6685444"/>
            <a:ext cx="6284412" cy="1014387"/>
          </a:xfrm>
        </p:spPr>
        <p:txBody>
          <a:bodyPr anchor="t">
            <a:noAutofit/>
          </a:bodyPr>
          <a:lstStyle>
            <a:lvl1pPr marL="0" indent="0" algn="l">
              <a:buNone/>
              <a:defRPr sz="2560">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678413" y="1903615"/>
            <a:ext cx="4696627" cy="579621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pPr/>
              <a:t>12/18/2017</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94271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216943" y="3252032"/>
            <a:ext cx="5221456" cy="3561205"/>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447561" y="3464472"/>
            <a:ext cx="4674689" cy="2855522"/>
          </a:xfrm>
        </p:spPr>
        <p:txBody>
          <a:bodyPr/>
          <a:lstStyle>
            <a:lvl1pPr>
              <a:defRPr sz="4551"/>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565618" y="3251200"/>
            <a:ext cx="5222241" cy="3271521"/>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3E0FA9E5-6744-4841-888F-9E7CC0C2B7EC}" type="datetimeFigureOut">
              <a:rPr lang="en-US" smtClean="0"/>
              <a:pPr/>
              <a:t>12/18/2017</a:t>
            </a:fld>
            <a:endParaRPr lang="en-US" dirty="0"/>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2660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3004800" cy="31089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12/18/2017</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8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8180961" y="634438"/>
            <a:ext cx="4823839" cy="7701279"/>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7443894" y="0"/>
            <a:ext cx="5560906" cy="834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8729109" y="833665"/>
            <a:ext cx="2420338" cy="73028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4693" y="634438"/>
            <a:ext cx="7036268" cy="770127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12/18/2017</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4393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94864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18183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6" name="“Type a quote here”"/>
          <p:cNvSpPr txBox="1">
            <a:spLocks noGrp="1"/>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30482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3004800" cy="31089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1997" y="3160586"/>
            <a:ext cx="10700804" cy="5171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12/18/2017</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878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13004800" cy="7400996"/>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4695" y="4197541"/>
            <a:ext cx="10704124" cy="2088960"/>
          </a:xfrm>
        </p:spPr>
        <p:txBody>
          <a:bodyPr anchor="b"/>
          <a:lstStyle>
            <a:lvl1pPr algn="r">
              <a:defRPr sz="6827"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1144695" y="7511041"/>
            <a:ext cx="10704124" cy="617180"/>
          </a:xfrm>
        </p:spPr>
        <p:txBody>
          <a:bodyPr anchor="t">
            <a:noAutofit/>
          </a:bodyPr>
          <a:lstStyle>
            <a:lvl1pPr marL="0" indent="0" algn="r">
              <a:buNone/>
              <a:defRPr sz="2560">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t>12/18/2017</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7817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3004800" cy="31089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995" y="3160586"/>
            <a:ext cx="5220584" cy="517513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32220" y="3160586"/>
            <a:ext cx="5220580" cy="517513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0FA9E5-6744-4841-888F-9E7CC0C2B7EC}" type="datetimeFigureOut">
              <a:rPr lang="en-US" smtClean="0"/>
              <a:t>12/18/2017</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568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3004800" cy="31089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1995" y="3093155"/>
            <a:ext cx="5220584" cy="819573"/>
          </a:xfrm>
        </p:spPr>
        <p:txBody>
          <a:bodyPr anchor="b">
            <a:noAutofit/>
          </a:bodyPr>
          <a:lstStyle>
            <a:lvl1pPr marL="0" indent="0" algn="ctr">
              <a:buNone/>
              <a:defRPr sz="2844" b="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1151995" y="3912729"/>
            <a:ext cx="5244289" cy="4422987"/>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2220" y="3093155"/>
            <a:ext cx="5220580" cy="819573"/>
          </a:xfrm>
        </p:spPr>
        <p:txBody>
          <a:bodyPr anchor="b">
            <a:noAutofit/>
          </a:bodyPr>
          <a:lstStyle>
            <a:lvl1pPr marL="0" indent="0" algn="ctr">
              <a:buNone/>
              <a:defRPr sz="2844" b="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32220" y="3912729"/>
            <a:ext cx="5220580" cy="4422987"/>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0FA9E5-6744-4841-888F-9E7CC0C2B7EC}" type="datetimeFigureOut">
              <a:rPr lang="en-US" smtClean="0"/>
              <a:t>12/18/2017</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808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3004800" cy="31089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0FA9E5-6744-4841-888F-9E7CC0C2B7EC}" type="datetimeFigureOut">
              <a:rPr lang="en-US" smtClean="0"/>
              <a:t>12/18/2017</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921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smtClean="0"/>
              <a:t>12/18/2017</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8276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144694" y="634434"/>
            <a:ext cx="3784036" cy="2580837"/>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4694" y="634436"/>
            <a:ext cx="3784036" cy="2301719"/>
          </a:xfrm>
        </p:spPr>
        <p:txBody>
          <a:bodyPr anchor="b"/>
          <a:lstStyle>
            <a:lvl1pPr algn="l">
              <a:defRPr sz="2844" b="1"/>
            </a:lvl1pPr>
          </a:lstStyle>
          <a:p>
            <a:r>
              <a:rPr lang="en-US" smtClean="0"/>
              <a:t>Click to edit Master title style</a:t>
            </a:r>
            <a:endParaRPr lang="en-US" dirty="0"/>
          </a:p>
        </p:txBody>
      </p:sp>
      <p:sp>
        <p:nvSpPr>
          <p:cNvPr id="3" name="Content Placeholder 2"/>
          <p:cNvSpPr>
            <a:spLocks noGrp="1"/>
          </p:cNvSpPr>
          <p:nvPr>
            <p:ph idx="1"/>
          </p:nvPr>
        </p:nvSpPr>
        <p:spPr>
          <a:xfrm>
            <a:off x="5179341" y="634435"/>
            <a:ext cx="6669476" cy="770128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4694" y="3215271"/>
            <a:ext cx="3784036" cy="5120442"/>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smtClean="0"/>
              <a:t>12/18/2017</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85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1995" y="1034697"/>
            <a:ext cx="4979979" cy="2299965"/>
          </a:xfrm>
        </p:spPr>
        <p:txBody>
          <a:bodyPr anchor="b">
            <a:normAutofit/>
          </a:bodyPr>
          <a:lstStyle>
            <a:lvl1pPr algn="l">
              <a:defRPr sz="3413"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504658" y="0"/>
            <a:ext cx="6500142" cy="97536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991"/>
            </a:lvl1pPr>
          </a:lstStyle>
          <a:p>
            <a:r>
              <a:rPr lang="en-US" smtClean="0"/>
              <a:t>Click icon to add picture</a:t>
            </a:r>
            <a:endParaRPr lang="en-US" dirty="0"/>
          </a:p>
        </p:txBody>
      </p:sp>
      <p:sp>
        <p:nvSpPr>
          <p:cNvPr id="4" name="Text Placeholder 3"/>
          <p:cNvSpPr>
            <a:spLocks noGrp="1"/>
          </p:cNvSpPr>
          <p:nvPr>
            <p:ph type="body" sz="half" idx="2"/>
          </p:nvPr>
        </p:nvSpPr>
        <p:spPr>
          <a:xfrm>
            <a:off x="1151995" y="3334663"/>
            <a:ext cx="4979979" cy="5001052"/>
          </a:xfrm>
        </p:spPr>
        <p:txBody>
          <a:bodyPr anchor="t">
            <a:normAutofit/>
          </a:bodyPr>
          <a:lstStyle>
            <a:lvl1pPr marL="0" indent="0">
              <a:buNone/>
              <a:defRPr sz="1707"/>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a:xfrm>
            <a:off x="4144864" y="8592159"/>
            <a:ext cx="1042004" cy="519289"/>
          </a:xfrm>
        </p:spPr>
        <p:txBody>
          <a:bodyPr/>
          <a:lstStyle/>
          <a:p>
            <a:fld id="{B61BEF0D-F0BB-DE4B-95CE-6DB70DBA9567}" type="datetimeFigureOut">
              <a:rPr lang="en-US" smtClean="0"/>
              <a:pPr/>
              <a:t>12/18/2017</a:t>
            </a:fld>
            <a:endParaRPr lang="en-US" dirty="0"/>
          </a:p>
        </p:txBody>
      </p:sp>
      <p:sp>
        <p:nvSpPr>
          <p:cNvPr id="6" name="Footer Placeholder 5"/>
          <p:cNvSpPr>
            <a:spLocks noGrp="1"/>
          </p:cNvSpPr>
          <p:nvPr>
            <p:ph type="ftr" sz="quarter" idx="11"/>
          </p:nvPr>
        </p:nvSpPr>
        <p:spPr>
          <a:xfrm>
            <a:off x="629756" y="8592159"/>
            <a:ext cx="3515108" cy="519289"/>
          </a:xfrm>
        </p:spPr>
        <p:txBody>
          <a:bodyPr/>
          <a:lstStyle/>
          <a:p>
            <a:endParaRPr lang="en-US" dirty="0"/>
          </a:p>
        </p:txBody>
      </p:sp>
      <p:sp>
        <p:nvSpPr>
          <p:cNvPr id="7" name="Slide Number Placeholder 6"/>
          <p:cNvSpPr>
            <a:spLocks noGrp="1"/>
          </p:cNvSpPr>
          <p:nvPr>
            <p:ph type="sldNum" sz="quarter" idx="12"/>
          </p:nvPr>
        </p:nvSpPr>
        <p:spPr>
          <a:xfrm>
            <a:off x="5186869" y="8413707"/>
            <a:ext cx="1132965" cy="697741"/>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472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1997" y="636000"/>
            <a:ext cx="10700804" cy="1380196"/>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1997" y="3106703"/>
            <a:ext cx="10700804" cy="5225809"/>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629756" y="8592159"/>
            <a:ext cx="8945112" cy="519289"/>
          </a:xfrm>
          <a:prstGeom prst="rect">
            <a:avLst/>
          </a:prstGeom>
        </p:spPr>
        <p:txBody>
          <a:bodyPr vert="horz" lIns="91440" tIns="45720" rIns="91440" bIns="45720" rtlCol="0" anchor="b"/>
          <a:lstStyle>
            <a:lvl1pPr algn="l">
              <a:defRPr sz="1280">
                <a:solidFill>
                  <a:schemeClr val="tx1"/>
                </a:solidFill>
              </a:defRPr>
            </a:lvl1pPr>
          </a:lstStyle>
          <a:p>
            <a:r>
              <a:rPr lang="en-US" smtClean="0"/>
              <a:t>Add a footer</a:t>
            </a:r>
            <a:endParaRPr lang="en-US" dirty="0"/>
          </a:p>
        </p:txBody>
      </p:sp>
      <p:sp>
        <p:nvSpPr>
          <p:cNvPr id="4" name="Date Placeholder 3"/>
          <p:cNvSpPr>
            <a:spLocks noGrp="1"/>
          </p:cNvSpPr>
          <p:nvPr>
            <p:ph type="dt" sz="half" idx="2"/>
          </p:nvPr>
        </p:nvSpPr>
        <p:spPr>
          <a:xfrm>
            <a:off x="9829578" y="8592159"/>
            <a:ext cx="1412496" cy="519289"/>
          </a:xfrm>
          <a:prstGeom prst="rect">
            <a:avLst/>
          </a:prstGeom>
        </p:spPr>
        <p:txBody>
          <a:bodyPr vert="horz" lIns="91440" tIns="45720" rIns="91440" bIns="45720" rtlCol="0" anchor="b"/>
          <a:lstStyle>
            <a:lvl1pPr algn="r">
              <a:defRPr sz="1280">
                <a:solidFill>
                  <a:schemeClr val="tx1"/>
                </a:solidFill>
              </a:defRPr>
            </a:lvl1pPr>
          </a:lstStyle>
          <a:p>
            <a:fld id="{3E0FA9E5-6744-4841-888F-9E7CC0C2B7EC}" type="datetimeFigureOut">
              <a:rPr lang="en-US" smtClean="0"/>
              <a:pPr/>
              <a:t>12/18/2017</a:t>
            </a:fld>
            <a:endParaRPr lang="en-US" dirty="0"/>
          </a:p>
        </p:txBody>
      </p:sp>
      <p:sp>
        <p:nvSpPr>
          <p:cNvPr id="6" name="Slide Number Placeholder 5"/>
          <p:cNvSpPr>
            <a:spLocks noGrp="1"/>
          </p:cNvSpPr>
          <p:nvPr>
            <p:ph type="sldNum" sz="quarter" idx="4"/>
          </p:nvPr>
        </p:nvSpPr>
        <p:spPr>
          <a:xfrm>
            <a:off x="11242075" y="8413707"/>
            <a:ext cx="1132965" cy="697741"/>
          </a:xfrm>
          <a:prstGeom prst="rect">
            <a:avLst/>
          </a:prstGeom>
        </p:spPr>
        <p:txBody>
          <a:bodyPr vert="horz" lIns="91440" tIns="45720" rIns="91440" bIns="10800" rtlCol="0" anchor="b"/>
          <a:lstStyle>
            <a:lvl1pPr algn="r">
              <a:defRPr sz="2844">
                <a:solidFill>
                  <a:schemeClr val="accent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021893839"/>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1" r:id="rId16"/>
    <p:sldLayoutId id="21474838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50230" rtl="0" eaLnBrk="1" latinLnBrk="0" hangingPunct="1">
        <a:spcBef>
          <a:spcPct val="0"/>
        </a:spcBef>
        <a:buNone/>
        <a:defRPr sz="5689"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87672" indent="-487672" algn="l" defTabSz="650230" rtl="0" eaLnBrk="1" latinLnBrk="0" hangingPunct="1">
        <a:spcBef>
          <a:spcPct val="20000"/>
        </a:spcBef>
        <a:spcAft>
          <a:spcPts val="853"/>
        </a:spcAft>
        <a:buClr>
          <a:schemeClr val="accent1"/>
        </a:buClr>
        <a:buFont typeface="Wingdings 2" charset="2"/>
        <a:buChar char=""/>
        <a:defRPr sz="2560" kern="1200">
          <a:solidFill>
            <a:schemeClr val="tx1"/>
          </a:solidFill>
          <a:latin typeface="+mn-lt"/>
          <a:ea typeface="+mn-ea"/>
          <a:cs typeface="+mn-cs"/>
        </a:defRPr>
      </a:lvl1pPr>
      <a:lvl2pPr marL="1056623" indent="-406394" algn="l" defTabSz="650230" rtl="0" eaLnBrk="1" latinLnBrk="0" hangingPunct="1">
        <a:spcBef>
          <a:spcPct val="20000"/>
        </a:spcBef>
        <a:spcAft>
          <a:spcPts val="853"/>
        </a:spcAft>
        <a:buClr>
          <a:schemeClr val="accent1"/>
        </a:buClr>
        <a:buFont typeface="Wingdings 2" charset="2"/>
        <a:buChar char=""/>
        <a:defRPr sz="2276" kern="1200">
          <a:solidFill>
            <a:schemeClr val="tx1"/>
          </a:solidFill>
          <a:latin typeface="+mn-lt"/>
          <a:ea typeface="+mn-ea"/>
          <a:cs typeface="+mn-cs"/>
        </a:defRPr>
      </a:lvl2pPr>
      <a:lvl3pPr marL="1625575" indent="-325115" algn="l" defTabSz="650230" rtl="0" eaLnBrk="1" latinLnBrk="0" hangingPunct="1">
        <a:spcBef>
          <a:spcPct val="20000"/>
        </a:spcBef>
        <a:spcAft>
          <a:spcPts val="853"/>
        </a:spcAft>
        <a:buClr>
          <a:schemeClr val="accent1"/>
        </a:buClr>
        <a:buFont typeface="Wingdings 2" charset="2"/>
        <a:buChar char=""/>
        <a:defRPr sz="1991" kern="1200">
          <a:solidFill>
            <a:schemeClr val="tx1"/>
          </a:solidFill>
          <a:latin typeface="+mn-lt"/>
          <a:ea typeface="+mn-ea"/>
          <a:cs typeface="+mn-cs"/>
        </a:defRPr>
      </a:lvl3pPr>
      <a:lvl4pPr marL="2275804"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4pPr>
      <a:lvl5pPr marL="2926034"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5pPr>
      <a:lvl6pPr marL="3413280"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6pPr>
      <a:lvl7pPr marL="3982160"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7pPr>
      <a:lvl8pPr marL="4551040"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8pPr>
      <a:lvl9pPr marL="5119920" indent="-325115" algn="l" defTabSz="650230" rtl="0" eaLnBrk="1" latinLnBrk="0" hangingPunct="1">
        <a:spcBef>
          <a:spcPct val="20000"/>
        </a:spcBef>
        <a:spcAft>
          <a:spcPts val="853"/>
        </a:spcAft>
        <a:buClr>
          <a:schemeClr val="accent1"/>
        </a:buClr>
        <a:buFont typeface="Wingdings 2" charset="2"/>
        <a:buChar char=""/>
        <a:defRPr sz="1707" kern="1200">
          <a:solidFill>
            <a:schemeClr val="tx1"/>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dvance anti collision device"/>
          <p:cNvSpPr txBox="1">
            <a:spLocks noGrp="1"/>
          </p:cNvSpPr>
          <p:nvPr>
            <p:ph type="ctrTitle"/>
          </p:nvPr>
        </p:nvSpPr>
        <p:spPr>
          <a:xfrm>
            <a:off x="1188438" y="285750"/>
            <a:ext cx="10704125" cy="2571753"/>
          </a:xfrm>
          <a:prstGeom prst="rect">
            <a:avLst/>
          </a:prstGeom>
        </p:spPr>
        <p:txBody>
          <a:bodyPr/>
          <a:lstStyle/>
          <a:p>
            <a:r>
              <a:rPr dirty="0"/>
              <a:t>Advance </a:t>
            </a:r>
            <a:r>
              <a:rPr dirty="0" smtClean="0"/>
              <a:t>anti</a:t>
            </a:r>
            <a:r>
              <a:rPr lang="en-US" dirty="0"/>
              <a:t> </a:t>
            </a:r>
            <a:r>
              <a:rPr dirty="0" smtClean="0"/>
              <a:t>collision </a:t>
            </a:r>
            <a:r>
              <a:rPr dirty="0"/>
              <a:t>device</a:t>
            </a:r>
          </a:p>
        </p:txBody>
      </p:sp>
      <p:sp>
        <p:nvSpPr>
          <p:cNvPr id="132" name="Presented By - Satyajeet Patnayak…"/>
          <p:cNvSpPr txBox="1">
            <a:spLocks noGrp="1"/>
          </p:cNvSpPr>
          <p:nvPr>
            <p:ph type="subTitle" idx="1"/>
          </p:nvPr>
        </p:nvSpPr>
        <p:spPr>
          <a:xfrm>
            <a:off x="2883889" y="7586738"/>
            <a:ext cx="10120912" cy="1481062"/>
          </a:xfrm>
          <a:prstGeom prst="rect">
            <a:avLst/>
          </a:prstGeom>
        </p:spPr>
        <p:txBody>
          <a:bodyPr>
            <a:normAutofit/>
          </a:bodyPr>
          <a:lstStyle/>
          <a:p>
            <a:r>
              <a:rPr sz="2800" b="1" dirty="0" smtClean="0"/>
              <a:t>College </a:t>
            </a:r>
            <a:r>
              <a:rPr sz="2800" b="1" dirty="0"/>
              <a:t>of Engineering and </a:t>
            </a:r>
            <a:r>
              <a:rPr sz="2800" b="1" dirty="0" smtClean="0"/>
              <a:t>Technology,</a:t>
            </a:r>
            <a:r>
              <a:rPr lang="en-US" sz="2800" b="1" dirty="0" smtClean="0"/>
              <a:t> </a:t>
            </a:r>
            <a:r>
              <a:rPr sz="2800" b="1" dirty="0" smtClean="0"/>
              <a:t>Bhubaneswar</a:t>
            </a:r>
            <a:endParaRPr lang="en-US" sz="2800" b="1" dirty="0" smtClean="0"/>
          </a:p>
          <a:p>
            <a:r>
              <a:rPr lang="en-US" sz="2800" b="1" dirty="0">
                <a:ln/>
              </a:rPr>
              <a:t>Biju Patnaik University of Technology, Odisha</a:t>
            </a:r>
            <a:endParaRPr b="1" dirty="0"/>
          </a:p>
        </p:txBody>
      </p:sp>
      <p:sp>
        <p:nvSpPr>
          <p:cNvPr id="3" name="TextBox 2"/>
          <p:cNvSpPr txBox="1"/>
          <p:nvPr/>
        </p:nvSpPr>
        <p:spPr>
          <a:xfrm>
            <a:off x="7289800" y="3352800"/>
            <a:ext cx="5715000" cy="1569660"/>
          </a:xfrm>
          <a:prstGeom prst="rect">
            <a:avLst/>
          </a:prstGeom>
          <a:noFill/>
        </p:spPr>
        <p:txBody>
          <a:bodyPr wrap="square" rtlCol="0">
            <a:spAutoFit/>
          </a:bodyPr>
          <a:lstStyle/>
          <a:p>
            <a:pPr algn="l"/>
            <a:endParaRPr lang="en-IN" b="1" dirty="0" smtClean="0">
              <a:solidFill>
                <a:schemeClr val="tx1"/>
              </a:solidFill>
            </a:endParaRPr>
          </a:p>
          <a:p>
            <a:pPr algn="l"/>
            <a:r>
              <a:rPr lang="en-IN" b="1" dirty="0" smtClean="0">
                <a:solidFill>
                  <a:schemeClr val="tx1"/>
                </a:solidFill>
              </a:rPr>
              <a:t>Presented </a:t>
            </a:r>
            <a:r>
              <a:rPr lang="en-IN" b="1" dirty="0">
                <a:solidFill>
                  <a:schemeClr val="tx1"/>
                </a:solidFill>
              </a:rPr>
              <a:t>By - </a:t>
            </a:r>
            <a:r>
              <a:rPr lang="en-IN" b="1" dirty="0" err="1">
                <a:solidFill>
                  <a:schemeClr val="tx1"/>
                </a:solidFill>
              </a:rPr>
              <a:t>Satyajeet</a:t>
            </a:r>
            <a:r>
              <a:rPr lang="en-IN" b="1" dirty="0">
                <a:solidFill>
                  <a:schemeClr val="tx1"/>
                </a:solidFill>
              </a:rPr>
              <a:t> </a:t>
            </a:r>
            <a:r>
              <a:rPr lang="en-IN" b="1" dirty="0" err="1">
                <a:solidFill>
                  <a:schemeClr val="tx1"/>
                </a:solidFill>
              </a:rPr>
              <a:t>Patnayak</a:t>
            </a:r>
            <a:endParaRPr lang="en-IN" b="1" dirty="0">
              <a:solidFill>
                <a:schemeClr val="tx1"/>
              </a:solidFill>
            </a:endParaRPr>
          </a:p>
        </p:txBody>
      </p:sp>
      <p:sp>
        <p:nvSpPr>
          <p:cNvPr id="4" name="Rectangle 3"/>
          <p:cNvSpPr/>
          <p:nvPr/>
        </p:nvSpPr>
        <p:spPr>
          <a:xfrm>
            <a:off x="927100" y="3309491"/>
            <a:ext cx="6502400" cy="2554545"/>
          </a:xfrm>
          <a:prstGeom prst="rect">
            <a:avLst/>
          </a:prstGeom>
        </p:spPr>
        <p:txBody>
          <a:bodyPr>
            <a:spAutoFit/>
          </a:bodyPr>
          <a:lstStyle/>
          <a:p>
            <a:pPr algn="l"/>
            <a:endParaRPr lang="en-IN" b="1" dirty="0" smtClean="0">
              <a:solidFill>
                <a:schemeClr val="tx1"/>
              </a:solidFill>
            </a:endParaRPr>
          </a:p>
          <a:p>
            <a:pPr algn="l"/>
            <a:r>
              <a:rPr lang="en-IN" b="1" dirty="0" smtClean="0">
                <a:solidFill>
                  <a:schemeClr val="tx1"/>
                </a:solidFill>
              </a:rPr>
              <a:t>Authors- </a:t>
            </a:r>
          </a:p>
          <a:p>
            <a:pPr algn="l"/>
            <a:r>
              <a:rPr lang="en-IN" b="1" dirty="0" err="1" smtClean="0">
                <a:solidFill>
                  <a:schemeClr val="tx1"/>
                </a:solidFill>
              </a:rPr>
              <a:t>Satyajeet</a:t>
            </a:r>
            <a:r>
              <a:rPr lang="en-IN" b="1" dirty="0" smtClean="0">
                <a:solidFill>
                  <a:schemeClr val="tx1"/>
                </a:solidFill>
              </a:rPr>
              <a:t> </a:t>
            </a:r>
            <a:r>
              <a:rPr lang="en-IN" b="1" dirty="0" err="1" smtClean="0">
                <a:solidFill>
                  <a:schemeClr val="tx1"/>
                </a:solidFill>
              </a:rPr>
              <a:t>Patnayak</a:t>
            </a:r>
            <a:endParaRPr lang="en-IN" b="1" dirty="0" smtClean="0">
              <a:solidFill>
                <a:schemeClr val="tx1"/>
              </a:solidFill>
            </a:endParaRPr>
          </a:p>
          <a:p>
            <a:pPr algn="l"/>
            <a:r>
              <a:rPr lang="en-US" b="1" dirty="0" smtClean="0">
                <a:solidFill>
                  <a:schemeClr val="tx1"/>
                </a:solidFill>
              </a:rPr>
              <a:t>Anisha Swain</a:t>
            </a:r>
          </a:p>
          <a:p>
            <a:pPr algn="l"/>
            <a:r>
              <a:rPr lang="en-US" b="1" dirty="0" err="1" smtClean="0">
                <a:solidFill>
                  <a:schemeClr val="tx1"/>
                </a:solidFill>
              </a:rPr>
              <a:t>Manaswini</a:t>
            </a:r>
            <a:r>
              <a:rPr lang="en-US" b="1" dirty="0" smtClean="0">
                <a:solidFill>
                  <a:schemeClr val="tx1"/>
                </a:solidFill>
              </a:rPr>
              <a:t> Das</a:t>
            </a:r>
            <a:endParaRPr lang="en-IN" b="1" dirty="0">
              <a:solidFill>
                <a:schemeClr val="tx1"/>
              </a:solidFill>
            </a:endParaRPr>
          </a:p>
        </p:txBody>
      </p:sp>
      <p:pic>
        <p:nvPicPr>
          <p:cNvPr id="7" name="Picture 6" descr="cet-logo.jpeg"/>
          <p:cNvPicPr>
            <a:picLocks noChangeAspect="1"/>
          </p:cNvPicPr>
          <p:nvPr/>
        </p:nvPicPr>
        <p:blipFill>
          <a:blip r:embed="rId2"/>
          <a:stretch>
            <a:fillRect/>
          </a:stretch>
        </p:blipFill>
        <p:spPr>
          <a:xfrm>
            <a:off x="255814" y="7334250"/>
            <a:ext cx="2031998" cy="20319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roposed Model"/>
          <p:cNvSpPr txBox="1">
            <a:spLocks noGrp="1"/>
          </p:cNvSpPr>
          <p:nvPr>
            <p:ph type="title"/>
          </p:nvPr>
        </p:nvSpPr>
        <p:spPr>
          <a:xfrm>
            <a:off x="1209147" y="331200"/>
            <a:ext cx="10700804" cy="1380196"/>
          </a:xfrm>
          <a:prstGeom prst="rect">
            <a:avLst/>
          </a:prstGeom>
        </p:spPr>
        <p:txBody>
          <a:bodyPr/>
          <a:lstStyle/>
          <a:p>
            <a:r>
              <a:rPr dirty="0"/>
              <a:t>Proposed Model</a:t>
            </a:r>
          </a:p>
        </p:txBody>
      </p:sp>
      <p:sp>
        <p:nvSpPr>
          <p:cNvPr id="189" name="Rounded Rectangle"/>
          <p:cNvSpPr/>
          <p:nvPr/>
        </p:nvSpPr>
        <p:spPr>
          <a:xfrm>
            <a:off x="2739701" y="1838202"/>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0" name="Finding safety zones of vehicle"/>
          <p:cNvSpPr txBox="1"/>
          <p:nvPr/>
        </p:nvSpPr>
        <p:spPr>
          <a:xfrm>
            <a:off x="3705339" y="1883585"/>
            <a:ext cx="6125075"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Finding safety zones of vehicle</a:t>
            </a:r>
          </a:p>
        </p:txBody>
      </p:sp>
      <p:sp>
        <p:nvSpPr>
          <p:cNvPr id="191" name="Rounded Rectangle"/>
          <p:cNvSpPr/>
          <p:nvPr/>
        </p:nvSpPr>
        <p:spPr>
          <a:xfrm>
            <a:off x="2758751" y="2983880"/>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2" name="Rounded Rectangle"/>
          <p:cNvSpPr/>
          <p:nvPr/>
        </p:nvSpPr>
        <p:spPr>
          <a:xfrm>
            <a:off x="2352658" y="4114929"/>
            <a:ext cx="9440545"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3" name="Rounded Rectangle"/>
          <p:cNvSpPr/>
          <p:nvPr/>
        </p:nvSpPr>
        <p:spPr>
          <a:xfrm>
            <a:off x="2739701" y="5237137"/>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4" name="Rounded Rectangle"/>
          <p:cNvSpPr/>
          <p:nvPr/>
        </p:nvSpPr>
        <p:spPr>
          <a:xfrm>
            <a:off x="2701601" y="7471343"/>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5" name="Rounded Rectangle"/>
          <p:cNvSpPr/>
          <p:nvPr/>
        </p:nvSpPr>
        <p:spPr>
          <a:xfrm>
            <a:off x="2682551" y="6363765"/>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6" name="Rounded Rectangle"/>
          <p:cNvSpPr/>
          <p:nvPr/>
        </p:nvSpPr>
        <p:spPr>
          <a:xfrm>
            <a:off x="2720651" y="8483672"/>
            <a:ext cx="8208751" cy="685801"/>
          </a:xfrm>
          <a:prstGeom prst="roundRect">
            <a:avLst>
              <a:gd name="adj" fmla="val 27778"/>
            </a:avLst>
          </a:prstGeom>
          <a:gradFill>
            <a:gsLst>
              <a:gs pos="15000">
                <a:schemeClr val="accent1">
                  <a:lumMod val="75000"/>
                </a:schemeClr>
              </a:gs>
              <a:gs pos="0">
                <a:schemeClr val="accent1">
                  <a:lumMod val="5000"/>
                  <a:lumOff val="95000"/>
                </a:schemeClr>
              </a:gs>
              <a:gs pos="8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a:miter lim="400000"/>
          </a:ln>
        </p:spPr>
        <p:txBody>
          <a:bodyPr lIns="50800" tIns="50800" rIns="50800" bIns="50800" anchor="ctr"/>
          <a:lstStyle/>
          <a:p>
            <a:pPr>
              <a:defRPr sz="2800" b="1">
                <a:solidFill>
                  <a:srgbClr val="F5F8EB"/>
                </a:solidFill>
              </a:defRPr>
            </a:pPr>
            <a:endParaRPr/>
          </a:p>
        </p:txBody>
      </p:sp>
      <p:sp>
        <p:nvSpPr>
          <p:cNvPr id="197" name="Variation in safety zones of vehicle"/>
          <p:cNvSpPr txBox="1"/>
          <p:nvPr/>
        </p:nvSpPr>
        <p:spPr>
          <a:xfrm>
            <a:off x="3379411" y="2979428"/>
            <a:ext cx="6947416"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Variation in safety zones of vehicle</a:t>
            </a:r>
          </a:p>
        </p:txBody>
      </p:sp>
      <p:sp>
        <p:nvSpPr>
          <p:cNvPr id="198" name="calculation of safety zone with ref. to speed"/>
          <p:cNvSpPr txBox="1"/>
          <p:nvPr/>
        </p:nvSpPr>
        <p:spPr>
          <a:xfrm>
            <a:off x="2595685" y="4192624"/>
            <a:ext cx="8802090"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calculation of safety zone with ref. to speed</a:t>
            </a:r>
          </a:p>
        </p:txBody>
      </p:sp>
      <p:sp>
        <p:nvSpPr>
          <p:cNvPr id="199" name="Finding safety zones of vehicle"/>
          <p:cNvSpPr txBox="1"/>
          <p:nvPr/>
        </p:nvSpPr>
        <p:spPr>
          <a:xfrm>
            <a:off x="3724389" y="5275205"/>
            <a:ext cx="6125075"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Finding safety zones of vehicle</a:t>
            </a:r>
          </a:p>
        </p:txBody>
      </p:sp>
      <p:sp>
        <p:nvSpPr>
          <p:cNvPr id="200" name="Finding safety zones of vehicle"/>
          <p:cNvSpPr txBox="1"/>
          <p:nvPr/>
        </p:nvSpPr>
        <p:spPr>
          <a:xfrm>
            <a:off x="3743439" y="6379890"/>
            <a:ext cx="6125075"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Finding safety zones of vehicle</a:t>
            </a:r>
          </a:p>
        </p:txBody>
      </p:sp>
      <p:sp>
        <p:nvSpPr>
          <p:cNvPr id="201" name="Finding safety zones of vehicle"/>
          <p:cNvSpPr txBox="1"/>
          <p:nvPr/>
        </p:nvSpPr>
        <p:spPr>
          <a:xfrm>
            <a:off x="3733432" y="7543091"/>
            <a:ext cx="6125075"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Finding safety zones of vehicle</a:t>
            </a:r>
          </a:p>
        </p:txBody>
      </p:sp>
      <p:sp>
        <p:nvSpPr>
          <p:cNvPr id="202" name="Finding safety zones of vehicle"/>
          <p:cNvSpPr txBox="1"/>
          <p:nvPr/>
        </p:nvSpPr>
        <p:spPr>
          <a:xfrm>
            <a:off x="3771532" y="8541826"/>
            <a:ext cx="6125075"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b="1" dirty="0">
                <a:solidFill>
                  <a:schemeClr val="bg1"/>
                </a:solidFill>
              </a:rPr>
              <a:t>Finding safety zones of vehicle</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997" y="255000"/>
            <a:ext cx="10700804" cy="1380196"/>
          </a:xfrm>
        </p:spPr>
        <p:txBody>
          <a:bodyPr/>
          <a:lstStyle/>
          <a:p>
            <a:r>
              <a:rPr lang="en-US" dirty="0" smtClean="0"/>
              <a:t>Components Required</a:t>
            </a:r>
            <a:endParaRPr lang="en-IN" dirty="0"/>
          </a:p>
        </p:txBody>
      </p:sp>
      <p:sp>
        <p:nvSpPr>
          <p:cNvPr id="4" name="TextBox 3"/>
          <p:cNvSpPr txBox="1"/>
          <p:nvPr/>
        </p:nvSpPr>
        <p:spPr>
          <a:xfrm>
            <a:off x="5470235" y="2476500"/>
            <a:ext cx="184730" cy="584775"/>
          </a:xfrm>
          <a:prstGeom prst="rect">
            <a:avLst/>
          </a:prstGeom>
          <a:noFill/>
        </p:spPr>
        <p:txBody>
          <a:bodyPr wrap="none" rtlCol="0">
            <a:spAutoFit/>
          </a:bodyPr>
          <a:lstStyle/>
          <a:p>
            <a:endParaRPr lang="en-IN" dirty="0"/>
          </a:p>
        </p:txBody>
      </p:sp>
      <p:graphicFrame>
        <p:nvGraphicFramePr>
          <p:cNvPr id="6" name="Diagram 5"/>
          <p:cNvGraphicFramePr/>
          <p:nvPr>
            <p:extLst>
              <p:ext uri="{D42A27DB-BD31-4B8C-83A1-F6EECF244321}">
                <p14:modId xmlns:p14="http://schemas.microsoft.com/office/powerpoint/2010/main" val="1428769509"/>
              </p:ext>
            </p:extLst>
          </p:nvPr>
        </p:nvGraphicFramePr>
        <p:xfrm>
          <a:off x="647700" y="1828800"/>
          <a:ext cx="11772900" cy="773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740299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Calculation of </a:t>
            </a:r>
            <a:r>
              <a:rPr lang="en-US" sz="4800" dirty="0"/>
              <a:t>S</a:t>
            </a:r>
            <a:r>
              <a:rPr lang="en-US" sz="4800" dirty="0" smtClean="0"/>
              <a:t>afety Co-ordinates</a:t>
            </a:r>
            <a:endParaRPr lang="en-IN" sz="4800" dirty="0"/>
          </a:p>
        </p:txBody>
      </p:sp>
      <mc:AlternateContent xmlns:mc="http://schemas.openxmlformats.org/markup-compatibility/2006">
        <mc:Choice xmlns:a14="http://schemas.microsoft.com/office/drawing/2010/main" Requires="a14">
          <p:sp>
            <p:nvSpPr>
              <p:cNvPr id="3" name="TextBox 2"/>
              <p:cNvSpPr txBox="1"/>
              <p:nvPr/>
            </p:nvSpPr>
            <p:spPr>
              <a:xfrm>
                <a:off x="2003134" y="2933700"/>
                <a:ext cx="8664866" cy="7167603"/>
              </a:xfrm>
              <a:prstGeom prst="rect">
                <a:avLst/>
              </a:prstGeom>
              <a:noFill/>
            </p:spPr>
            <p:txBody>
              <a:bodyPr wrap="square" rtlCol="0">
                <a:spAutoFit/>
              </a:bodyPr>
              <a:lstStyle/>
              <a:p>
                <a:r>
                  <a:rPr lang="en-US" dirty="0" smtClean="0">
                    <a:solidFill>
                      <a:schemeClr val="tx1"/>
                    </a:solidFill>
                  </a:rPr>
                  <a:t>If we take :-</a:t>
                </a:r>
              </a:p>
              <a:p>
                <a:r>
                  <a:rPr lang="en-US" dirty="0" smtClean="0">
                    <a:solidFill>
                      <a:schemeClr val="tx1"/>
                    </a:solidFill>
                  </a:rPr>
                  <a:t>V = velocity of vehicle</a:t>
                </a:r>
              </a:p>
              <a:p>
                <a14:m>
                  <m:oMath xmlns:m="http://schemas.openxmlformats.org/officeDocument/2006/math">
                    <m:r>
                      <a:rPr lang="en-US" b="0" i="1">
                        <a:solidFill>
                          <a:schemeClr val="tx1"/>
                        </a:solidFill>
                      </a:rPr>
                      <m:t>𝜇</m:t>
                    </m:r>
                  </m:oMath>
                </a14:m>
                <a:r>
                  <a:rPr lang="en-US" dirty="0">
                    <a:solidFill>
                      <a:schemeClr val="tx1"/>
                    </a:solidFill>
                  </a:rPr>
                  <a:t> = Coefficient of friction (0.60 assumed)</a:t>
                </a:r>
                <a:endParaRPr lang="en-IN" dirty="0">
                  <a:solidFill>
                    <a:schemeClr val="tx1"/>
                  </a:solidFill>
                </a:endParaRPr>
              </a:p>
              <a:p>
                <a:r>
                  <a:rPr lang="en-US" dirty="0">
                    <a:solidFill>
                      <a:schemeClr val="tx1"/>
                    </a:solidFill>
                  </a:rPr>
                  <a:t>g = Acceleration due to gravity (9.8 m/s </a:t>
                </a:r>
                <a:r>
                  <a:rPr lang="en-US" dirty="0">
                    <a:solidFill>
                      <a:schemeClr val="tx1"/>
                    </a:solidFill>
                  </a:rPr>
                  <a:t>assumed)</a:t>
                </a:r>
                <a:endParaRPr lang="en-IN" dirty="0">
                  <a:solidFill>
                    <a:schemeClr val="tx1"/>
                  </a:solidFill>
                </a:endParaRPr>
              </a:p>
              <a:p>
                <a:r>
                  <a:rPr lang="en-US" dirty="0">
                    <a:solidFill>
                      <a:schemeClr val="tx1"/>
                    </a:solidFill>
                  </a:rPr>
                  <a:t>d = stopping </a:t>
                </a:r>
                <a:r>
                  <a:rPr lang="en-US" dirty="0">
                    <a:solidFill>
                      <a:schemeClr val="tx1"/>
                    </a:solidFill>
                  </a:rPr>
                  <a:t>distance</a:t>
                </a:r>
                <a:endParaRPr lang="en-IN" dirty="0">
                  <a:solidFill>
                    <a:schemeClr val="tx1"/>
                  </a:solidFill>
                </a:endParaRPr>
              </a:p>
              <a:p>
                <a:r>
                  <a:rPr lang="en-US" dirty="0">
                    <a:solidFill>
                      <a:schemeClr val="tx1"/>
                    </a:solidFill>
                  </a:rPr>
                  <a:t> </a:t>
                </a:r>
                <a:endParaRPr lang="en-IN" dirty="0">
                  <a:solidFill>
                    <a:schemeClr val="tx1"/>
                  </a:solidFill>
                </a:endParaRPr>
              </a:p>
              <a:p>
                <a:r>
                  <a:rPr lang="en-US" dirty="0">
                    <a:solidFill>
                      <a:schemeClr val="tx1"/>
                    </a:solidFill>
                  </a:rPr>
                  <a:t>So,</a:t>
                </a:r>
                <a:endParaRPr lang="en-IN" dirty="0">
                  <a:solidFill>
                    <a:schemeClr val="tx1"/>
                  </a:solidFill>
                </a:endParaRPr>
              </a:p>
              <a:p>
                <a:r>
                  <a:rPr lang="en-US" dirty="0">
                    <a:solidFill>
                      <a:schemeClr val="tx1"/>
                    </a:solidFill>
                  </a:rPr>
                  <a:t> </a:t>
                </a:r>
                <a:endParaRPr lang="en-IN" dirty="0">
                  <a:solidFill>
                    <a:schemeClr val="tx1"/>
                  </a:solidFill>
                </a:endParaRPr>
              </a:p>
              <a:p>
                <a14:m>
                  <m:oMath xmlns:m="http://schemas.openxmlformats.org/officeDocument/2006/math">
                    <m:r>
                      <a:rPr lang="en-US" sz="4400" b="1" i="1">
                        <a:solidFill>
                          <a:schemeClr val="tx1"/>
                        </a:solidFill>
                      </a:rPr>
                      <m:t>𝒅</m:t>
                    </m:r>
                    <m:r>
                      <a:rPr lang="en-US" sz="4400" b="1" i="1">
                        <a:solidFill>
                          <a:schemeClr val="tx1"/>
                        </a:solidFill>
                      </a:rPr>
                      <m:t>=</m:t>
                    </m:r>
                    <m:f>
                      <m:fPr>
                        <m:ctrlPr>
                          <a:rPr lang="en-IN" sz="4400" b="1" i="1">
                            <a:solidFill>
                              <a:schemeClr val="tx1"/>
                            </a:solidFill>
                          </a:rPr>
                        </m:ctrlPr>
                      </m:fPr>
                      <m:num>
                        <m:sSup>
                          <m:sSupPr>
                            <m:ctrlPr>
                              <a:rPr lang="en-IN" sz="4400" b="1" i="1">
                                <a:solidFill>
                                  <a:schemeClr val="tx1"/>
                                </a:solidFill>
                              </a:rPr>
                            </m:ctrlPr>
                          </m:sSupPr>
                          <m:e>
                            <m:r>
                              <a:rPr lang="en-US" sz="4400" b="1" i="1">
                                <a:solidFill>
                                  <a:schemeClr val="tx1"/>
                                </a:solidFill>
                              </a:rPr>
                              <m:t>𝒗</m:t>
                            </m:r>
                          </m:e>
                          <m:sup>
                            <m:r>
                              <a:rPr lang="en-US" sz="4400" b="1" i="1">
                                <a:solidFill>
                                  <a:schemeClr val="tx1"/>
                                </a:solidFill>
                              </a:rPr>
                              <m:t>𝟐</m:t>
                            </m:r>
                          </m:sup>
                        </m:sSup>
                      </m:num>
                      <m:den>
                        <m:r>
                          <a:rPr lang="en-US" sz="4400" b="1" i="1">
                            <a:solidFill>
                              <a:schemeClr val="tx1"/>
                            </a:solidFill>
                          </a:rPr>
                          <m:t>𝟐</m:t>
                        </m:r>
                        <m:r>
                          <a:rPr lang="en-US" sz="4400" b="1" i="1">
                            <a:solidFill>
                              <a:schemeClr val="tx1"/>
                            </a:solidFill>
                          </a:rPr>
                          <m:t>𝝁</m:t>
                        </m:r>
                        <m:r>
                          <a:rPr lang="en-US" sz="4400" b="1" i="1">
                            <a:solidFill>
                              <a:schemeClr val="tx1"/>
                            </a:solidFill>
                          </a:rPr>
                          <m:t>𝒈</m:t>
                        </m:r>
                      </m:den>
                    </m:f>
                  </m:oMath>
                </a14:m>
                <a:r>
                  <a:rPr lang="en-US" i="1" dirty="0">
                    <a:solidFill>
                      <a:schemeClr val="tx1"/>
                    </a:solidFill>
                  </a:rPr>
                  <a:t>                                                                                                                      </a:t>
                </a:r>
                <a:endParaRPr lang="en-IN" dirty="0">
                  <a:solidFill>
                    <a:schemeClr val="tx1"/>
                  </a:solidFill>
                </a:endParaRPr>
              </a:p>
              <a:p>
                <a:r>
                  <a:rPr lang="en-US" i="1" dirty="0">
                    <a:solidFill>
                      <a:schemeClr val="tx1"/>
                    </a:solidFill>
                  </a:rPr>
                  <a:t> </a:t>
                </a:r>
                <a:endParaRPr lang="en-IN" dirty="0">
                  <a:solidFill>
                    <a:schemeClr val="tx1"/>
                  </a:solidFill>
                </a:endParaRPr>
              </a:p>
              <a:p>
                <a:endParaRPr lang="en-US" dirty="0" smtClean="0"/>
              </a:p>
              <a:p>
                <a:endParaRPr lang="en-IN" dirty="0"/>
              </a:p>
            </p:txBody>
          </p:sp>
        </mc:Choice>
        <mc:Fallback>
          <p:sp>
            <p:nvSpPr>
              <p:cNvPr id="3" name="TextBox 2"/>
              <p:cNvSpPr txBox="1">
                <a:spLocks noRot="1" noChangeAspect="1" noMove="1" noResize="1" noEditPoints="1" noAdjustHandles="1" noChangeArrowheads="1" noChangeShapeType="1" noTextEdit="1"/>
              </p:cNvSpPr>
              <p:nvPr/>
            </p:nvSpPr>
            <p:spPr>
              <a:xfrm>
                <a:off x="2003134" y="2933700"/>
                <a:ext cx="8664866" cy="7167603"/>
              </a:xfrm>
              <a:prstGeom prst="rect">
                <a:avLst/>
              </a:prstGeom>
              <a:blipFill rotWithShape="0">
                <a:blip r:embed="rId2"/>
                <a:stretch>
                  <a:fillRect t="-1105"/>
                </a:stretch>
              </a:blipFill>
            </p:spPr>
            <p:txBody>
              <a:bodyPr/>
              <a:lstStyle/>
              <a:p>
                <a:r>
                  <a:rPr lang="en-IN">
                    <a:noFill/>
                  </a:rPr>
                  <a:t> </a:t>
                </a:r>
              </a:p>
            </p:txBody>
          </p:sp>
        </mc:Fallback>
      </mc:AlternateContent>
    </p:spTree>
    <p:extLst>
      <p:ext uri="{BB962C8B-B14F-4D97-AF65-F5344CB8AC3E}">
        <p14:creationId xmlns:p14="http://schemas.microsoft.com/office/powerpoint/2010/main" val="29295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997" y="397461"/>
            <a:ext cx="10700804" cy="1380196"/>
          </a:xfrm>
        </p:spPr>
        <p:txBody>
          <a:bodyPr/>
          <a:lstStyle/>
          <a:p>
            <a:r>
              <a:rPr lang="en-US" sz="5400" dirty="0" smtClean="0">
                <a:solidFill>
                  <a:schemeClr val="accent1">
                    <a:lumMod val="60000"/>
                    <a:lumOff val="40000"/>
                  </a:schemeClr>
                </a:solidFill>
              </a:rPr>
              <a:t>Real Life implementation</a:t>
            </a:r>
            <a:endParaRPr lang="en-IN" sz="5400" dirty="0">
              <a:solidFill>
                <a:schemeClr val="accent1">
                  <a:lumMod val="60000"/>
                  <a:lumOff val="40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613" y="1987826"/>
            <a:ext cx="10867829" cy="7364895"/>
          </a:xfrm>
          <a:prstGeom prst="rect">
            <a:avLst/>
          </a:prstGeom>
        </p:spPr>
      </p:pic>
    </p:spTree>
    <p:extLst>
      <p:ext uri="{BB962C8B-B14F-4D97-AF65-F5344CB8AC3E}">
        <p14:creationId xmlns:p14="http://schemas.microsoft.com/office/powerpoint/2010/main" val="189709108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ircuit Diagram"/>
          <p:cNvSpPr txBox="1">
            <a:spLocks noGrp="1"/>
          </p:cNvSpPr>
          <p:nvPr>
            <p:ph type="title"/>
          </p:nvPr>
        </p:nvSpPr>
        <p:spPr>
          <a:prstGeom prst="rect">
            <a:avLst/>
          </a:prstGeom>
        </p:spPr>
        <p:txBody>
          <a:bodyPr/>
          <a:lstStyle/>
          <a:p>
            <a:r>
              <a:rPr dirty="0">
                <a:solidFill>
                  <a:schemeClr val="accent1">
                    <a:lumMod val="60000"/>
                    <a:lumOff val="40000"/>
                  </a:schemeClr>
                </a:solidFill>
              </a:rPr>
              <a:t>Circuit Diagram</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5" t="1004" r="1063" b="2627"/>
          <a:stretch/>
        </p:blipFill>
        <p:spPr>
          <a:xfrm>
            <a:off x="974035" y="2186608"/>
            <a:ext cx="11191461" cy="69176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Benefit of Our System"/>
          <p:cNvSpPr txBox="1">
            <a:spLocks noGrp="1"/>
          </p:cNvSpPr>
          <p:nvPr>
            <p:ph type="title"/>
          </p:nvPr>
        </p:nvSpPr>
        <p:spPr>
          <a:prstGeom prst="rect">
            <a:avLst/>
          </a:prstGeom>
        </p:spPr>
        <p:txBody>
          <a:bodyPr/>
          <a:lstStyle/>
          <a:p>
            <a:r>
              <a:t>Benefit of Our System</a:t>
            </a:r>
          </a:p>
        </p:txBody>
      </p:sp>
      <p:sp>
        <p:nvSpPr>
          <p:cNvPr id="186" name="Enhanced Vehicle Safety (Our system will reduce the chances of accidents upto 90%)"/>
          <p:cNvSpPr txBox="1">
            <a:spLocks noGrp="1"/>
          </p:cNvSpPr>
          <p:nvPr>
            <p:ph type="body" idx="4294967295"/>
          </p:nvPr>
        </p:nvSpPr>
        <p:spPr>
          <a:xfrm>
            <a:off x="0" y="2266950"/>
            <a:ext cx="10699750" cy="7162800"/>
          </a:xfrm>
          <a:prstGeom prst="rect">
            <a:avLst/>
          </a:prstGeom>
        </p:spPr>
        <p:txBody>
          <a:bodyPr>
            <a:noAutofit/>
          </a:bodyPr>
          <a:lstStyle>
            <a:lvl1pPr>
              <a:buBlip>
                <a:blip r:embed="rId2"/>
              </a:buBlip>
            </a:lvl1pPr>
          </a:lstStyle>
          <a:p>
            <a:endParaRPr lang="en-US" sz="2800" dirty="0" smtClean="0"/>
          </a:p>
          <a:p>
            <a:endParaRPr lang="en-US" sz="2800" dirty="0"/>
          </a:p>
          <a:p>
            <a:endParaRPr lang="en-US" sz="2800" dirty="0" smtClean="0"/>
          </a:p>
          <a:p>
            <a:endParaRPr lang="en-US" sz="2800" dirty="0" smtClean="0"/>
          </a:p>
          <a:p>
            <a:endParaRPr lang="en-US" sz="2800" dirty="0"/>
          </a:p>
          <a:p>
            <a:pPr marL="0" indent="0">
              <a:buNone/>
            </a:pPr>
            <a:endParaRPr lang="en-US" sz="2800" dirty="0"/>
          </a:p>
          <a:p>
            <a:r>
              <a:rPr lang="en-US" sz="3600" dirty="0" smtClean="0"/>
              <a:t>R</a:t>
            </a:r>
            <a:r>
              <a:rPr sz="3600" dirty="0" smtClean="0"/>
              <a:t>educe</a:t>
            </a:r>
            <a:r>
              <a:rPr lang="en-US" sz="3600" dirty="0" smtClean="0"/>
              <a:t>s</a:t>
            </a:r>
            <a:r>
              <a:rPr sz="3600" dirty="0" smtClean="0"/>
              <a:t> </a:t>
            </a:r>
            <a:r>
              <a:rPr sz="3600" dirty="0"/>
              <a:t>chances of accidents </a:t>
            </a:r>
            <a:r>
              <a:rPr sz="3600" dirty="0" smtClean="0"/>
              <a:t>up to </a:t>
            </a:r>
            <a:r>
              <a:rPr sz="3600" dirty="0"/>
              <a:t>90</a:t>
            </a:r>
            <a:r>
              <a:rPr sz="3600" dirty="0" smtClean="0"/>
              <a:t>%</a:t>
            </a:r>
            <a:endParaRPr lang="en-US" sz="3600" dirty="0" smtClean="0"/>
          </a:p>
          <a:p>
            <a:r>
              <a:rPr lang="en-US" sz="3600" dirty="0" smtClean="0"/>
              <a:t>Easy installation </a:t>
            </a:r>
          </a:p>
          <a:p>
            <a:r>
              <a:rPr lang="en-US" sz="3600" dirty="0" smtClean="0"/>
              <a:t>Affordable</a:t>
            </a:r>
          </a:p>
          <a:p>
            <a:r>
              <a:rPr lang="en-US" sz="3600" dirty="0" smtClean="0"/>
              <a:t>Environment Friendly</a:t>
            </a:r>
          </a:p>
          <a:p>
            <a:r>
              <a:rPr lang="en-US" sz="3600" dirty="0" smtClean="0"/>
              <a:t>Easy Manufacturing</a:t>
            </a:r>
          </a:p>
          <a:p>
            <a:r>
              <a:rPr lang="en-US" sz="3600" dirty="0" smtClean="0"/>
              <a:t>Low maintenance cost</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71875" y="6182139"/>
            <a:ext cx="10700804" cy="2941983"/>
          </a:xfrm>
        </p:spPr>
        <p:txBody>
          <a:bodyPr>
            <a:normAutofit fontScale="77500" lnSpcReduction="20000"/>
          </a:bodyPr>
          <a:lstStyle/>
          <a:p>
            <a:pPr marL="0" indent="0" algn="ctr">
              <a:buNone/>
            </a:pPr>
            <a:r>
              <a:rPr lang="en-IN" sz="5700" b="1" dirty="0" smtClean="0">
                <a:solidFill>
                  <a:schemeClr val="accent1">
                    <a:lumMod val="60000"/>
                    <a:lumOff val="40000"/>
                  </a:schemeClr>
                </a:solidFill>
              </a:rPr>
              <a:t>Conclusion</a:t>
            </a:r>
          </a:p>
          <a:p>
            <a:pPr marL="0" indent="0" algn="ctr">
              <a:buNone/>
            </a:pPr>
            <a:r>
              <a:rPr lang="en-IN" sz="2800" dirty="0"/>
              <a:t>We presented an overview of  collision avoiding systems by using </a:t>
            </a:r>
            <a:r>
              <a:rPr lang="en-IN" sz="2800" dirty="0" smtClean="0"/>
              <a:t>ZigBee </a:t>
            </a:r>
            <a:r>
              <a:rPr lang="en-IN" sz="2800" dirty="0"/>
              <a:t>and GPS. The system was capable of detecting the vehicle without any direct line of sight and applying the brakes using our ECU at sufficient distance. We believe that our system will improve the safety of the vehicles and further decrease the chance of collisions </a:t>
            </a:r>
            <a:r>
              <a:rPr lang="en-IN" sz="2800" dirty="0" smtClean="0"/>
              <a:t>up to </a:t>
            </a:r>
            <a:r>
              <a:rPr lang="en-IN" sz="2800" dirty="0"/>
              <a:t>a great </a:t>
            </a:r>
            <a:r>
              <a:rPr lang="en-IN" sz="2800" dirty="0" smtClean="0"/>
              <a:t>extent. We </a:t>
            </a:r>
            <a:r>
              <a:rPr lang="en-IN" sz="2800" dirty="0"/>
              <a:t>tried to make our system as robust as possible so that it can be used in any type of vehicles without any further problems.</a:t>
            </a:r>
          </a:p>
          <a:p>
            <a:pPr marL="0" indent="0" algn="ctr">
              <a:buNone/>
            </a:pPr>
            <a:endParaRPr lang="en-IN" sz="2800" dirty="0"/>
          </a:p>
        </p:txBody>
      </p:sp>
      <p:pic>
        <p:nvPicPr>
          <p:cNvPr id="4" name="20110620_ITSDOT_0375_HIR-1030x515.jpg" descr="20110620_ITSDOT_0375_HIR-1030x515.jpg"/>
          <p:cNvPicPr>
            <a:picLocks noChangeAspect="1"/>
          </p:cNvPicPr>
          <p:nvPr/>
        </p:nvPicPr>
        <p:blipFill>
          <a:blip r:embed="rId2">
            <a:extLst/>
          </a:blip>
          <a:stretch>
            <a:fillRect/>
          </a:stretch>
        </p:blipFill>
        <p:spPr>
          <a:xfrm>
            <a:off x="1590261" y="581113"/>
            <a:ext cx="9959009" cy="4979505"/>
          </a:xfrm>
          <a:prstGeom prst="rect">
            <a:avLst/>
          </a:prstGeom>
          <a:ln w="12700">
            <a:miter lim="400000"/>
          </a:ln>
        </p:spPr>
      </p:pic>
    </p:spTree>
    <p:extLst>
      <p:ext uri="{BB962C8B-B14F-4D97-AF65-F5344CB8AC3E}">
        <p14:creationId xmlns:p14="http://schemas.microsoft.com/office/powerpoint/2010/main" val="751132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uture Works"/>
          <p:cNvSpPr txBox="1">
            <a:spLocks noGrp="1"/>
          </p:cNvSpPr>
          <p:nvPr>
            <p:ph type="title"/>
          </p:nvPr>
        </p:nvSpPr>
        <p:spPr>
          <a:prstGeom prst="rect">
            <a:avLst/>
          </a:prstGeom>
        </p:spPr>
        <p:txBody>
          <a:bodyPr/>
          <a:lstStyle/>
          <a:p>
            <a:r>
              <a:rPr dirty="0">
                <a:solidFill>
                  <a:schemeClr val="tx1"/>
                </a:solidFill>
              </a:rPr>
              <a:t>Future</a:t>
            </a:r>
            <a:r>
              <a:rPr dirty="0">
                <a:solidFill>
                  <a:schemeClr val="accent1">
                    <a:lumMod val="60000"/>
                    <a:lumOff val="40000"/>
                  </a:schemeClr>
                </a:solidFill>
              </a:rPr>
              <a:t> </a:t>
            </a:r>
            <a:r>
              <a:rPr dirty="0">
                <a:solidFill>
                  <a:schemeClr val="tx1"/>
                </a:solidFill>
              </a:rPr>
              <a:t>Works</a:t>
            </a:r>
          </a:p>
        </p:txBody>
      </p:sp>
      <p:sp>
        <p:nvSpPr>
          <p:cNvPr id="207" name="As of now we have only made the device to be work on ABS systems because that has an ECU in it. Our Future works are to be used the system in drum Brakes also because most of the old vehicles running in our countries are still using drum brakes in it.…"/>
          <p:cNvSpPr txBox="1">
            <a:spLocks noGrp="1"/>
          </p:cNvSpPr>
          <p:nvPr>
            <p:ph type="body" idx="4294967295"/>
          </p:nvPr>
        </p:nvSpPr>
        <p:spPr>
          <a:xfrm>
            <a:off x="0" y="3106738"/>
            <a:ext cx="10699750" cy="5226050"/>
          </a:xfrm>
          <a:prstGeom prst="rect">
            <a:avLst/>
          </a:prstGeom>
        </p:spPr>
        <p:txBody>
          <a:bodyPr>
            <a:normAutofit fontScale="85000" lnSpcReduction="10000"/>
          </a:bodyPr>
          <a:lstStyle/>
          <a:p>
            <a:pPr marL="464058" indent="-464058" defTabSz="508254">
              <a:spcBef>
                <a:spcPts val="3600"/>
              </a:spcBef>
              <a:buBlip>
                <a:blip r:embed="rId2"/>
              </a:buBlip>
              <a:defRPr sz="3741"/>
            </a:pPr>
            <a:r>
              <a:t>As of now we have only made the device to be work on ABS systems because that has an ECU in it. Our Future works are to be used the system in drum Brakes also because most of the old vehicles running in our countries are still using drum brakes in it.</a:t>
            </a:r>
          </a:p>
          <a:p>
            <a:pPr marL="464058" indent="-464058" defTabSz="508254">
              <a:spcBef>
                <a:spcPts val="3600"/>
              </a:spcBef>
              <a:buBlip>
                <a:blip r:embed="rId2"/>
              </a:buBlip>
              <a:defRPr sz="3741"/>
            </a:pPr>
            <a:r>
              <a:t>The device will be further enhanced by using machine learning as the device will automatically understand the behaviour of the driver’s driving condition and the driver’s reaction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ferences"/>
          <p:cNvSpPr txBox="1">
            <a:spLocks noGrp="1"/>
          </p:cNvSpPr>
          <p:nvPr>
            <p:ph type="title"/>
          </p:nvPr>
        </p:nvSpPr>
        <p:spPr>
          <a:xfrm>
            <a:off x="893579" y="795026"/>
            <a:ext cx="10700804" cy="1380196"/>
          </a:xfrm>
          <a:prstGeom prst="rect">
            <a:avLst/>
          </a:prstGeom>
        </p:spPr>
        <p:txBody>
          <a:bodyPr/>
          <a:lstStyle/>
          <a:p>
            <a:r>
              <a:rPr dirty="0">
                <a:solidFill>
                  <a:schemeClr val="accent1">
                    <a:lumMod val="60000"/>
                    <a:lumOff val="40000"/>
                  </a:schemeClr>
                </a:solidFill>
              </a:rPr>
              <a:t>References</a:t>
            </a:r>
          </a:p>
        </p:txBody>
      </p:sp>
      <p:sp>
        <p:nvSpPr>
          <p:cNvPr id="214" name="A. Vahidi and A. Eskandarian, (Sept. 2003) &quot;Research advances in intelligent collision avoidance and adaptive cruise control,&quot; in IEEE Transactions on Intelligent Transportation Systems, vol. 4, no. 3, pp. 143-153.…"/>
          <p:cNvSpPr txBox="1">
            <a:spLocks noGrp="1"/>
          </p:cNvSpPr>
          <p:nvPr>
            <p:ph type="body" idx="1"/>
          </p:nvPr>
        </p:nvSpPr>
        <p:spPr>
          <a:xfrm>
            <a:off x="735496" y="3120887"/>
            <a:ext cx="11117305" cy="5211625"/>
          </a:xfrm>
          <a:prstGeom prst="rect">
            <a:avLst/>
          </a:prstGeom>
        </p:spPr>
        <p:txBody>
          <a:bodyPr>
            <a:noAutofit/>
          </a:bodyPr>
          <a:lstStyle/>
          <a:p>
            <a:pPr defTabSz="356362">
              <a:spcBef>
                <a:spcPts val="2500"/>
              </a:spcBef>
              <a:buFont typeface="Wingdings" panose="05000000000000000000" pitchFamily="2" charset="2"/>
              <a:buChar char="v"/>
              <a:defRPr sz="2623"/>
            </a:pPr>
            <a:r>
              <a:rPr sz="2400" dirty="0"/>
              <a:t>A. </a:t>
            </a:r>
            <a:r>
              <a:rPr sz="2400" dirty="0" err="1"/>
              <a:t>Vahidi</a:t>
            </a:r>
            <a:r>
              <a:rPr sz="2400" dirty="0"/>
              <a:t> and A. </a:t>
            </a:r>
            <a:r>
              <a:rPr sz="2400" dirty="0" err="1"/>
              <a:t>Eskandarian</a:t>
            </a:r>
            <a:r>
              <a:rPr sz="2400" dirty="0"/>
              <a:t>, (Sept. 2003) "Research advances in intelligent collision avoidance and adaptive cruise control," in IEEE Transactions on Intelligent Transportation Systems, vol. 4, no. 3, pp. 143-153.</a:t>
            </a:r>
          </a:p>
          <a:p>
            <a:pPr defTabSz="356362">
              <a:spcBef>
                <a:spcPts val="2500"/>
              </a:spcBef>
              <a:buFont typeface="Wingdings" panose="05000000000000000000" pitchFamily="2" charset="2"/>
              <a:buChar char="v"/>
              <a:defRPr sz="2623"/>
            </a:pPr>
            <a:r>
              <a:rPr sz="2400" dirty="0" err="1"/>
              <a:t>Vignesh</a:t>
            </a:r>
            <a:r>
              <a:rPr sz="2400" dirty="0"/>
              <a:t>, R. (May 2017) “Collision Avoidance System In </a:t>
            </a:r>
            <a:r>
              <a:rPr sz="2400" dirty="0" err="1"/>
              <a:t>Vehicles”International</a:t>
            </a:r>
            <a:r>
              <a:rPr sz="2400" dirty="0"/>
              <a:t> Journal of Advanced Research Methodology in Engineering &amp; Technology, ISSN 2456 6446 Volume 1,Issue 3</a:t>
            </a:r>
          </a:p>
          <a:p>
            <a:pPr defTabSz="356362">
              <a:spcBef>
                <a:spcPts val="2500"/>
              </a:spcBef>
              <a:buFont typeface="Wingdings" panose="05000000000000000000" pitchFamily="2" charset="2"/>
              <a:buChar char="v"/>
              <a:defRPr sz="2623"/>
            </a:pPr>
            <a:r>
              <a:rPr sz="2400" dirty="0"/>
              <a:t>Araki, H., Yamada, K., Hiroshima, Y., &amp; Ito, T. (1996, September). Development of rear-end collision avoidance system. In Intelligent Vehicles Symposium, 1996., Proceedings of the 1996 IEEE (pp. 224-229).</a:t>
            </a:r>
          </a:p>
          <a:p>
            <a:pPr defTabSz="356362">
              <a:spcBef>
                <a:spcPts val="2500"/>
              </a:spcBef>
              <a:buFont typeface="Wingdings" panose="05000000000000000000" pitchFamily="2" charset="2"/>
              <a:buChar char="v"/>
              <a:defRPr sz="2623"/>
            </a:pPr>
            <a:r>
              <a:rPr sz="2400" dirty="0"/>
              <a:t>Miller, R., &amp; Huang, Q. (2002). An adaptive peer-to-peer collision warning system. In Vehicular technology conference, 2002. VTC Spring 2002. IEEE 55th (Vol. 1, pp. 317-321). IEEE.</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4155" y="934277"/>
            <a:ext cx="11072193" cy="8400120"/>
          </a:xfrm>
          <a:prstGeom prst="rect">
            <a:avLst/>
          </a:prstGeom>
        </p:spPr>
        <p:txBody>
          <a:bodyPr wrap="square">
            <a:spAutoFit/>
          </a:bodyPr>
          <a:lstStyle/>
          <a:p>
            <a:pPr marL="457200" indent="-457200" algn="just" defTabSz="362204">
              <a:spcBef>
                <a:spcPts val="2600"/>
              </a:spcBef>
              <a:buClr>
                <a:schemeClr val="accent1">
                  <a:lumMod val="60000"/>
                  <a:lumOff val="40000"/>
                </a:schemeClr>
              </a:buClr>
              <a:buFont typeface="Wingdings" panose="05000000000000000000" pitchFamily="2" charset="2"/>
              <a:buChar char="v"/>
              <a:defRPr sz="2666"/>
            </a:pPr>
            <a:r>
              <a:rPr lang="en-IN" dirty="0" err="1">
                <a:solidFill>
                  <a:schemeClr val="tx1"/>
                </a:solidFill>
              </a:rPr>
              <a:t>Tatchikou</a:t>
            </a:r>
            <a:r>
              <a:rPr lang="en-IN" dirty="0">
                <a:solidFill>
                  <a:schemeClr val="tx1"/>
                </a:solidFill>
              </a:rPr>
              <a:t>, R., Biswas, S., &amp; Dion, F. (2005, December). Cooperative vehicle collision avoidance using inter-vehicle packet forwarding. In Global Telecommunications Conference, 2005. GLOBECOM'05. IEEE (Vol. 5, pp. 5-pp).</a:t>
            </a:r>
          </a:p>
          <a:p>
            <a:pPr marL="457200" indent="-457200" algn="just" defTabSz="362204">
              <a:spcBef>
                <a:spcPts val="2600"/>
              </a:spcBef>
              <a:buClr>
                <a:schemeClr val="accent1">
                  <a:lumMod val="60000"/>
                  <a:lumOff val="40000"/>
                </a:schemeClr>
              </a:buClr>
              <a:buFont typeface="Wingdings" panose="05000000000000000000" pitchFamily="2" charset="2"/>
              <a:buChar char="v"/>
              <a:defRPr sz="2666"/>
            </a:pPr>
            <a:r>
              <a:rPr lang="en-IN" dirty="0">
                <a:solidFill>
                  <a:schemeClr val="tx1"/>
                </a:solidFill>
              </a:rPr>
              <a:t>Anurag, D., Ghosh, S., &amp; </a:t>
            </a:r>
            <a:r>
              <a:rPr lang="en-IN" dirty="0" err="1">
                <a:solidFill>
                  <a:schemeClr val="tx1"/>
                </a:solidFill>
              </a:rPr>
              <a:t>Bandyopadhyay</a:t>
            </a:r>
            <a:r>
              <a:rPr lang="en-IN" dirty="0">
                <a:solidFill>
                  <a:schemeClr val="tx1"/>
                </a:solidFill>
              </a:rPr>
              <a:t>, S. (2008, October). GPS based vehicular collision warning system using IEEE 802.15. 4 MAC/PHY standard.  8th International Conference on ITS Telecommunications, 2008: 154-159</a:t>
            </a:r>
          </a:p>
          <a:p>
            <a:pPr marL="457200" indent="-457200" algn="just" defTabSz="362204">
              <a:spcBef>
                <a:spcPts val="2600"/>
              </a:spcBef>
              <a:buClr>
                <a:schemeClr val="accent1">
                  <a:lumMod val="60000"/>
                  <a:lumOff val="40000"/>
                </a:schemeClr>
              </a:buClr>
              <a:buFont typeface="Wingdings" panose="05000000000000000000" pitchFamily="2" charset="2"/>
              <a:buChar char="v"/>
              <a:defRPr sz="2666"/>
            </a:pPr>
            <a:r>
              <a:rPr lang="en-IN" dirty="0">
                <a:solidFill>
                  <a:schemeClr val="tx1"/>
                </a:solidFill>
              </a:rPr>
              <a:t>Lou F., What’s the Difference Between IEEE 802.15.4 and </a:t>
            </a:r>
            <a:r>
              <a:rPr lang="en-IN" dirty="0" err="1">
                <a:solidFill>
                  <a:schemeClr val="tx1"/>
                </a:solidFill>
              </a:rPr>
              <a:t>Zigbee</a:t>
            </a:r>
            <a:r>
              <a:rPr lang="en-IN" dirty="0">
                <a:solidFill>
                  <a:schemeClr val="tx1"/>
                </a:solidFill>
              </a:rPr>
              <a:t> Wireless? Electronic Design: 2013</a:t>
            </a:r>
          </a:p>
          <a:p>
            <a:pPr marL="457200" indent="-457200" algn="just" defTabSz="362204">
              <a:spcBef>
                <a:spcPts val="2600"/>
              </a:spcBef>
              <a:buClr>
                <a:schemeClr val="accent1">
                  <a:lumMod val="60000"/>
                  <a:lumOff val="40000"/>
                </a:schemeClr>
              </a:buClr>
              <a:buFont typeface="Wingdings" panose="05000000000000000000" pitchFamily="2" charset="2"/>
              <a:buChar char="v"/>
              <a:defRPr sz="2666"/>
            </a:pPr>
            <a:r>
              <a:rPr lang="en-IN" dirty="0" err="1">
                <a:solidFill>
                  <a:schemeClr val="tx1"/>
                </a:solidFill>
              </a:rPr>
              <a:t>Uvaraja</a:t>
            </a:r>
            <a:r>
              <a:rPr lang="en-IN" dirty="0">
                <a:solidFill>
                  <a:schemeClr val="tx1"/>
                </a:solidFill>
              </a:rPr>
              <a:t>, S. (2012). Advanced Pre-Warning System (Railways). International Journal of Engineering and Technology, 4(2): 213.</a:t>
            </a:r>
          </a:p>
          <a:p>
            <a:pPr marL="457200" indent="-457200" algn="just" defTabSz="362204">
              <a:spcBef>
                <a:spcPts val="2600"/>
              </a:spcBef>
              <a:buClr>
                <a:schemeClr val="accent1">
                  <a:lumMod val="60000"/>
                  <a:lumOff val="40000"/>
                </a:schemeClr>
              </a:buClr>
              <a:buFont typeface="Wingdings" panose="05000000000000000000" pitchFamily="2" charset="2"/>
              <a:buChar char="v"/>
              <a:defRPr sz="2666"/>
            </a:pPr>
            <a:r>
              <a:rPr lang="en-IN" dirty="0">
                <a:solidFill>
                  <a:schemeClr val="tx1"/>
                </a:solidFill>
              </a:rPr>
              <a:t>Tan, H. S., &amp; Huang, J. (2006). DGPS-based vehicle-to-vehicle cooperative collision warning: Engineering feasibility viewpoints. IEEE Transactions on Intelligent Transportation Systems, 7(4): 415-428.</a:t>
            </a:r>
            <a:endParaRPr lang="en-IN" dirty="0">
              <a:solidFill>
                <a:schemeClr val="tx1"/>
              </a:solidFill>
            </a:endParaRPr>
          </a:p>
        </p:txBody>
      </p:sp>
    </p:spTree>
    <p:extLst>
      <p:ext uri="{BB962C8B-B14F-4D97-AF65-F5344CB8AC3E}">
        <p14:creationId xmlns:p14="http://schemas.microsoft.com/office/powerpoint/2010/main" val="419734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ontents"/>
          <p:cNvSpPr txBox="1">
            <a:spLocks noGrp="1"/>
          </p:cNvSpPr>
          <p:nvPr>
            <p:ph type="title"/>
          </p:nvPr>
        </p:nvSpPr>
        <p:spPr>
          <a:prstGeom prst="rect">
            <a:avLst/>
          </a:prstGeom>
        </p:spPr>
        <p:txBody>
          <a:bodyPr/>
          <a:lstStyle/>
          <a:p>
            <a:r>
              <a:rPr lang="en-US" dirty="0" smtClean="0"/>
              <a:t>Outlines</a:t>
            </a:r>
            <a:endParaRPr dirty="0"/>
          </a:p>
        </p:txBody>
      </p:sp>
      <p:sp>
        <p:nvSpPr>
          <p:cNvPr id="135" name="Introduction…"/>
          <p:cNvSpPr txBox="1">
            <a:spLocks noGrp="1"/>
          </p:cNvSpPr>
          <p:nvPr>
            <p:ph type="body" idx="4294967295"/>
          </p:nvPr>
        </p:nvSpPr>
        <p:spPr>
          <a:xfrm>
            <a:off x="2922104" y="2686050"/>
            <a:ext cx="7553739" cy="7067550"/>
          </a:xfrm>
          <a:prstGeom prst="rect">
            <a:avLst/>
          </a:prstGeom>
        </p:spPr>
        <p:txBody>
          <a:bodyPr>
            <a:noAutofit/>
          </a:bodyPr>
          <a:lstStyle/>
          <a:p>
            <a:pPr defTabSz="368045">
              <a:spcBef>
                <a:spcPts val="600"/>
              </a:spcBef>
              <a:buFont typeface="Wingdings" panose="05000000000000000000" pitchFamily="2" charset="2"/>
              <a:buChar char="v"/>
              <a:defRPr sz="2709"/>
            </a:pPr>
            <a:r>
              <a:rPr sz="2400" b="1" dirty="0">
                <a:latin typeface="Arial Black" panose="020B0A04020102020204" pitchFamily="34" charset="0"/>
              </a:rPr>
              <a:t>Introduction</a:t>
            </a:r>
          </a:p>
          <a:p>
            <a:pPr defTabSz="368045">
              <a:spcBef>
                <a:spcPts val="600"/>
              </a:spcBef>
              <a:buFont typeface="Wingdings" panose="05000000000000000000" pitchFamily="2" charset="2"/>
              <a:buChar char="v"/>
              <a:defRPr sz="2709"/>
            </a:pPr>
            <a:r>
              <a:rPr sz="2400" b="1" dirty="0">
                <a:latin typeface="Arial Black" panose="020B0A04020102020204" pitchFamily="34" charset="0"/>
              </a:rPr>
              <a:t>Current Scenario</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Evolutions of Automobiles safety system</a:t>
            </a:r>
          </a:p>
          <a:p>
            <a:pPr defTabSz="368045">
              <a:spcBef>
                <a:spcPts val="600"/>
              </a:spcBef>
              <a:buFont typeface="Wingdings" panose="05000000000000000000" pitchFamily="2" charset="2"/>
              <a:buChar char="v"/>
              <a:defRPr sz="2709"/>
            </a:pPr>
            <a:r>
              <a:rPr sz="2400" b="1" dirty="0">
                <a:latin typeface="Arial Black" panose="020B0A04020102020204" pitchFamily="34" charset="0"/>
              </a:rPr>
              <a:t>Our System</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Benefits of our system</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Literature </a:t>
            </a:r>
            <a:r>
              <a:rPr sz="2400" b="1" dirty="0" smtClean="0">
                <a:latin typeface="Arial Black" panose="020B0A04020102020204" pitchFamily="34" charset="0"/>
              </a:rPr>
              <a:t>Survey</a:t>
            </a:r>
            <a:endParaRPr sz="2400" b="1" dirty="0">
              <a:latin typeface="Arial Black" panose="020B0A04020102020204" pitchFamily="34" charset="0"/>
            </a:endParaRPr>
          </a:p>
          <a:p>
            <a:pPr defTabSz="368045">
              <a:spcBef>
                <a:spcPts val="500"/>
              </a:spcBef>
              <a:buFont typeface="Wingdings" panose="05000000000000000000" pitchFamily="2" charset="2"/>
              <a:buChar char="v"/>
              <a:defRPr sz="2709"/>
            </a:pPr>
            <a:r>
              <a:rPr sz="2400" b="1" dirty="0">
                <a:latin typeface="Arial Black" panose="020B0A04020102020204" pitchFamily="34" charset="0"/>
              </a:rPr>
              <a:t>Limitations of current technology</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Proposed model</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Circuit Diagrams</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Future Works</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Conclusion</a:t>
            </a:r>
          </a:p>
          <a:p>
            <a:pPr defTabSz="368045">
              <a:spcBef>
                <a:spcPts val="500"/>
              </a:spcBef>
              <a:buFont typeface="Wingdings" panose="05000000000000000000" pitchFamily="2" charset="2"/>
              <a:buChar char="v"/>
              <a:defRPr sz="2709"/>
            </a:pPr>
            <a:r>
              <a:rPr sz="2400" b="1" dirty="0">
                <a:latin typeface="Arial Black" panose="020B0A04020102020204" pitchFamily="34" charset="0"/>
              </a:rPr>
              <a:t>Reference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resented By - Satyajeet Patnayak"/>
          <p:cNvSpPr txBox="1">
            <a:spLocks noGrp="1"/>
          </p:cNvSpPr>
          <p:nvPr>
            <p:ph type="body" idx="1"/>
          </p:nvPr>
        </p:nvSpPr>
        <p:spPr>
          <a:xfrm>
            <a:off x="1959704" y="8147146"/>
            <a:ext cx="10704124" cy="617180"/>
          </a:xfrm>
          <a:prstGeom prst="rect">
            <a:avLst/>
          </a:prstGeom>
        </p:spPr>
        <p:txBody>
          <a:bodyPr/>
          <a:lstStyle/>
          <a:p>
            <a:r>
              <a:rPr dirty="0"/>
              <a:t>Presented By - </a:t>
            </a:r>
            <a:r>
              <a:rPr dirty="0" err="1"/>
              <a:t>Satyajeet</a:t>
            </a:r>
            <a:r>
              <a:rPr dirty="0"/>
              <a:t> </a:t>
            </a:r>
            <a:r>
              <a:rPr dirty="0" err="1"/>
              <a:t>Patnayak</a:t>
            </a:r>
            <a:endParaRPr dirty="0"/>
          </a:p>
        </p:txBody>
      </p:sp>
      <p:sp>
        <p:nvSpPr>
          <p:cNvPr id="219" name="Thank You"/>
          <p:cNvSpPr txBox="1">
            <a:spLocks noGrp="1"/>
          </p:cNvSpPr>
          <p:nvPr>
            <p:ph type="body" sz="quarter" idx="4294967295"/>
          </p:nvPr>
        </p:nvSpPr>
        <p:spPr>
          <a:xfrm>
            <a:off x="1013791" y="3497745"/>
            <a:ext cx="11129066" cy="952500"/>
          </a:xfrm>
          <a:prstGeom prst="rect">
            <a:avLst/>
          </a:prstGeom>
        </p:spPr>
        <p:txBody>
          <a:bodyPr>
            <a:noAutofit/>
          </a:bodyPr>
          <a:lstStyle>
            <a:lvl1pPr>
              <a:defRPr sz="5100"/>
            </a:lvl1pPr>
          </a:lstStyle>
          <a:p>
            <a:r>
              <a:rPr sz="13800" b="1" dirty="0"/>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Introduction"/>
          <p:cNvSpPr txBox="1">
            <a:spLocks noGrp="1"/>
          </p:cNvSpPr>
          <p:nvPr>
            <p:ph type="title"/>
          </p:nvPr>
        </p:nvSpPr>
        <p:spPr>
          <a:prstGeom prst="rect">
            <a:avLst/>
          </a:prstGeom>
        </p:spPr>
        <p:txBody>
          <a:bodyPr/>
          <a:lstStyle/>
          <a:p>
            <a:r>
              <a:rPr dirty="0">
                <a:solidFill>
                  <a:schemeClr val="accent1">
                    <a:lumMod val="60000"/>
                    <a:lumOff val="40000"/>
                  </a:schemeClr>
                </a:solidFill>
              </a:rPr>
              <a:t>Introduction</a:t>
            </a:r>
          </a:p>
        </p:txBody>
      </p:sp>
      <p:sp>
        <p:nvSpPr>
          <p:cNvPr id="138" name="Different kind of systems are present in a automobile…"/>
          <p:cNvSpPr txBox="1">
            <a:spLocks noGrp="1"/>
          </p:cNvSpPr>
          <p:nvPr>
            <p:ph type="body" idx="1"/>
          </p:nvPr>
        </p:nvSpPr>
        <p:spPr>
          <a:prstGeom prst="rect">
            <a:avLst/>
          </a:prstGeom>
        </p:spPr>
        <p:txBody>
          <a:bodyPr>
            <a:normAutofit fontScale="77500" lnSpcReduction="20000"/>
          </a:bodyPr>
          <a:lstStyle/>
          <a:p>
            <a:pPr marL="0" indent="0" defTabSz="508254">
              <a:spcBef>
                <a:spcPts val="3600"/>
              </a:spcBef>
              <a:buNone/>
              <a:defRPr sz="3741"/>
            </a:pPr>
            <a:r>
              <a:rPr b="1" dirty="0"/>
              <a:t>Different kind of systems are present in a automobile</a:t>
            </a:r>
          </a:p>
          <a:p>
            <a:pPr marL="742950" indent="-742950" defTabSz="508254">
              <a:spcBef>
                <a:spcPts val="3600"/>
              </a:spcBef>
              <a:buFont typeface="+mj-lt"/>
              <a:buAutoNum type="alphaLcParenR"/>
              <a:defRPr sz="3741"/>
            </a:pPr>
            <a:r>
              <a:rPr b="1" dirty="0"/>
              <a:t>Transmission</a:t>
            </a:r>
          </a:p>
          <a:p>
            <a:pPr marL="742950" indent="-742950" defTabSz="508254">
              <a:spcBef>
                <a:spcPts val="3600"/>
              </a:spcBef>
              <a:buFont typeface="+mj-lt"/>
              <a:buAutoNum type="alphaLcParenR"/>
              <a:defRPr sz="3741"/>
            </a:pPr>
            <a:r>
              <a:rPr b="1" dirty="0"/>
              <a:t>Engine</a:t>
            </a:r>
          </a:p>
          <a:p>
            <a:pPr marL="742950" indent="-742950" defTabSz="508254">
              <a:spcBef>
                <a:spcPts val="3600"/>
              </a:spcBef>
              <a:buFont typeface="+mj-lt"/>
              <a:buAutoNum type="alphaLcParenR"/>
              <a:defRPr sz="3741"/>
            </a:pPr>
            <a:r>
              <a:rPr b="1" dirty="0"/>
              <a:t>Suspension</a:t>
            </a:r>
          </a:p>
          <a:p>
            <a:pPr marL="742950" indent="-742950" defTabSz="508254">
              <a:spcBef>
                <a:spcPts val="3600"/>
              </a:spcBef>
              <a:buFont typeface="+mj-lt"/>
              <a:buAutoNum type="alphaLcParenR"/>
              <a:defRPr sz="3741"/>
            </a:pPr>
            <a:r>
              <a:rPr b="1" dirty="0"/>
              <a:t>Braking System</a:t>
            </a:r>
          </a:p>
          <a:p>
            <a:pPr marL="742950" indent="-742950" defTabSz="508254">
              <a:spcBef>
                <a:spcPts val="3600"/>
              </a:spcBef>
              <a:buFont typeface="+mj-lt"/>
              <a:buAutoNum type="alphaLcParenR"/>
              <a:defRPr sz="3741"/>
            </a:pPr>
            <a:r>
              <a:rPr b="1" dirty="0"/>
              <a:t>Safety system</a:t>
            </a:r>
          </a:p>
        </p:txBody>
      </p:sp>
      <p:graphicFrame>
        <p:nvGraphicFramePr>
          <p:cNvPr id="139" name="2D Pie Chart"/>
          <p:cNvGraphicFramePr/>
          <p:nvPr>
            <p:extLst>
              <p:ext uri="{D42A27DB-BD31-4B8C-83A1-F6EECF244321}">
                <p14:modId xmlns:p14="http://schemas.microsoft.com/office/powerpoint/2010/main" val="2841703141"/>
              </p:ext>
            </p:extLst>
          </p:nvPr>
        </p:nvGraphicFramePr>
        <p:xfrm>
          <a:off x="6972101" y="3638939"/>
          <a:ext cx="5277049" cy="527704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IN"/>
          </a:p>
        </p:txBody>
      </p:sp>
      <p:sp>
        <p:nvSpPr>
          <p:cNvPr id="3" name="Text Placeholder 2"/>
          <p:cNvSpPr>
            <a:spLocks noGrp="1"/>
          </p:cNvSpPr>
          <p:nvPr>
            <p:ph type="subTitle" idx="1"/>
          </p:nvPr>
        </p:nvSpPr>
        <p:spPr/>
        <p:txBody>
          <a:bodyPr>
            <a:normAutofit fontScale="70000" lnSpcReduction="20000"/>
          </a:bodyPr>
          <a:lstStyle/>
          <a:p>
            <a:pPr marL="0" indent="0" algn="ctr">
              <a:buNone/>
            </a:pPr>
            <a:r>
              <a:rPr lang="en-US" sz="6000" b="1" dirty="0" smtClean="0"/>
              <a:t>Accidents</a:t>
            </a:r>
            <a:endParaRPr lang="en-IN" sz="6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18" y="358521"/>
            <a:ext cx="12395824" cy="6161549"/>
          </a:xfrm>
          <a:prstGeom prst="rect">
            <a:avLst/>
          </a:prstGeom>
        </p:spPr>
      </p:pic>
    </p:spTree>
    <p:extLst>
      <p:ext uri="{BB962C8B-B14F-4D97-AF65-F5344CB8AC3E}">
        <p14:creationId xmlns:p14="http://schemas.microsoft.com/office/powerpoint/2010/main" val="221112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Evolution of safety systems in Automobiles"/>
          <p:cNvSpPr txBox="1">
            <a:spLocks noGrp="1"/>
          </p:cNvSpPr>
          <p:nvPr>
            <p:ph type="title"/>
          </p:nvPr>
        </p:nvSpPr>
        <p:spPr>
          <a:prstGeom prst="rect">
            <a:avLst/>
          </a:prstGeom>
        </p:spPr>
        <p:txBody>
          <a:bodyPr/>
          <a:lstStyle>
            <a:lvl1pPr defTabSz="479044">
              <a:defRPr sz="5740"/>
            </a:lvl1pPr>
          </a:lstStyle>
          <a:p>
            <a:r>
              <a:t>Evolution of safety systems in Automobiles</a:t>
            </a:r>
          </a:p>
        </p:txBody>
      </p:sp>
      <p:sp>
        <p:nvSpPr>
          <p:cNvPr id="145" name="Line"/>
          <p:cNvSpPr/>
          <p:nvPr/>
        </p:nvSpPr>
        <p:spPr>
          <a:xfrm flipV="1">
            <a:off x="1989666" y="2345477"/>
            <a:ext cx="1" cy="6343440"/>
          </a:xfrm>
          <a:prstGeom prst="line">
            <a:avLst/>
          </a:prstGeom>
          <a:ln>
            <a:tailEnd type="triangle"/>
          </a:ln>
        </p:spPr>
        <p:style>
          <a:lnRef idx="3">
            <a:schemeClr val="accent1"/>
          </a:lnRef>
          <a:fillRef idx="0">
            <a:schemeClr val="accent1"/>
          </a:fillRef>
          <a:effectRef idx="2">
            <a:schemeClr val="accent1"/>
          </a:effectRef>
          <a:fontRef idx="minor">
            <a:schemeClr val="tx1"/>
          </a:fontRef>
        </p:style>
        <p:txBody>
          <a:bodyPr lIns="50800" tIns="50800" rIns="50800" bIns="50800" anchor="ctr"/>
          <a:lstStyle/>
          <a:p>
            <a:pPr>
              <a:defRPr sz="2800" b="1"/>
            </a:pPr>
            <a:endParaRPr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6" name="Line"/>
          <p:cNvSpPr/>
          <p:nvPr/>
        </p:nvSpPr>
        <p:spPr>
          <a:xfrm>
            <a:off x="1964266" y="8661400"/>
            <a:ext cx="9497022" cy="0"/>
          </a:xfrm>
          <a:prstGeom prst="line">
            <a:avLst/>
          </a:prstGeom>
          <a:ln>
            <a:tailEnd type="triangle"/>
          </a:ln>
        </p:spPr>
        <p:style>
          <a:lnRef idx="3">
            <a:schemeClr val="accent1"/>
          </a:lnRef>
          <a:fillRef idx="0">
            <a:schemeClr val="accent1"/>
          </a:fillRef>
          <a:effectRef idx="2">
            <a:schemeClr val="accent1"/>
          </a:effectRef>
          <a:fontRef idx="minor">
            <a:schemeClr val="tx1"/>
          </a:fontRef>
        </p:style>
        <p:txBody>
          <a:bodyPr lIns="50800" tIns="50800" rIns="50800" bIns="50800" anchor="ctr"/>
          <a:lstStyle/>
          <a:p>
            <a:pPr>
              <a:defRPr sz="2800" b="1"/>
            </a:pPr>
            <a:endParaRPr/>
          </a:p>
        </p:txBody>
      </p:sp>
      <p:sp>
        <p:nvSpPr>
          <p:cNvPr id="147" name="Time"/>
          <p:cNvSpPr txBox="1"/>
          <p:nvPr/>
        </p:nvSpPr>
        <p:spPr>
          <a:xfrm>
            <a:off x="5470855" y="8867478"/>
            <a:ext cx="125194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sz="4000" b="1" dirty="0">
                <a:solidFill>
                  <a:schemeClr val="tx1"/>
                </a:solidFill>
              </a:rPr>
              <a:t>Time</a:t>
            </a:r>
          </a:p>
        </p:txBody>
      </p:sp>
      <p:sp>
        <p:nvSpPr>
          <p:cNvPr id="148" name="Impact"/>
          <p:cNvSpPr txBox="1"/>
          <p:nvPr/>
        </p:nvSpPr>
        <p:spPr>
          <a:xfrm>
            <a:off x="72457" y="4447018"/>
            <a:ext cx="1735215" cy="13336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sz="4000" b="1">
                <a:solidFill>
                  <a:schemeClr val="tx1"/>
                </a:solidFill>
              </a:rPr>
              <a:t>Impact</a:t>
            </a:r>
          </a:p>
        </p:txBody>
      </p:sp>
      <p:sp>
        <p:nvSpPr>
          <p:cNvPr id="156" name="Connection Line"/>
          <p:cNvSpPr/>
          <p:nvPr/>
        </p:nvSpPr>
        <p:spPr>
          <a:xfrm>
            <a:off x="1947994" y="2396331"/>
            <a:ext cx="8569922" cy="62671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30" y="14531"/>
                  <a:pt x="17330" y="7331"/>
                  <a:pt x="21600" y="0"/>
                </a:cubicBezTo>
              </a:path>
            </a:pathLst>
          </a:custGeom>
          <a:ln/>
        </p:spPr>
        <p:style>
          <a:lnRef idx="3">
            <a:schemeClr val="accent1"/>
          </a:lnRef>
          <a:fillRef idx="0">
            <a:schemeClr val="accent1"/>
          </a:fillRef>
          <a:effectRef idx="2">
            <a:schemeClr val="accent1"/>
          </a:effectRef>
          <a:fontRef idx="minor">
            <a:schemeClr val="tx1"/>
          </a:fontRef>
        </p:style>
        <p:txBody>
          <a:bodyPr/>
          <a:lstStyle/>
          <a:p>
            <a:endParaRPr b="1" spc="5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50" name="Image" descr="Image"/>
          <p:cNvPicPr>
            <a:picLocks noChangeAspect="1"/>
          </p:cNvPicPr>
          <p:nvPr/>
        </p:nvPicPr>
        <p:blipFill>
          <a:blip r:embed="rId2">
            <a:extLst/>
          </a:blip>
          <a:stretch>
            <a:fillRect/>
          </a:stretch>
        </p:blipFill>
        <p:spPr>
          <a:xfrm>
            <a:off x="3068637" y="5547138"/>
            <a:ext cx="1160095" cy="1337718"/>
          </a:xfrm>
          <a:prstGeom prst="rect">
            <a:avLst/>
          </a:prstGeom>
          <a:ln w="12700">
            <a:miter lim="400000"/>
          </a:ln>
        </p:spPr>
      </p:pic>
      <p:sp>
        <p:nvSpPr>
          <p:cNvPr id="151" name="three point seat belt"/>
          <p:cNvSpPr txBox="1"/>
          <p:nvPr/>
        </p:nvSpPr>
        <p:spPr>
          <a:xfrm>
            <a:off x="2340821" y="6834849"/>
            <a:ext cx="2577630"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a:lvl1pPr>
          </a:lstStyle>
          <a:p>
            <a:r>
              <a:rPr sz="2000" b="1" dirty="0">
                <a:solidFill>
                  <a:schemeClr val="tx1"/>
                </a:solidFill>
              </a:rPr>
              <a:t>three point seat belt</a:t>
            </a:r>
          </a:p>
        </p:txBody>
      </p:sp>
      <p:pic>
        <p:nvPicPr>
          <p:cNvPr id="152" name="Image" descr="Image"/>
          <p:cNvPicPr>
            <a:picLocks noChangeAspect="1"/>
          </p:cNvPicPr>
          <p:nvPr/>
        </p:nvPicPr>
        <p:blipFill>
          <a:blip r:embed="rId3">
            <a:alphaModFix amt="71010"/>
            <a:extLst/>
          </a:blip>
          <a:stretch>
            <a:fillRect/>
          </a:stretch>
        </p:blipFill>
        <p:spPr>
          <a:xfrm>
            <a:off x="5328477" y="4214960"/>
            <a:ext cx="1917701" cy="1073913"/>
          </a:xfrm>
          <a:prstGeom prst="rect">
            <a:avLst/>
          </a:prstGeom>
          <a:ln w="12700">
            <a:miter lim="400000"/>
          </a:ln>
        </p:spPr>
      </p:pic>
      <p:sp>
        <p:nvSpPr>
          <p:cNvPr id="153" name="airbags"/>
          <p:cNvSpPr txBox="1"/>
          <p:nvPr/>
        </p:nvSpPr>
        <p:spPr>
          <a:xfrm>
            <a:off x="5749707" y="5383589"/>
            <a:ext cx="1037143"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a:lvl1pPr>
          </a:lstStyle>
          <a:p>
            <a:r>
              <a:rPr sz="2000" b="1" dirty="0">
                <a:solidFill>
                  <a:schemeClr val="tx1"/>
                </a:solidFill>
              </a:rPr>
              <a:t>airbags</a:t>
            </a:r>
          </a:p>
        </p:txBody>
      </p:sp>
      <p:pic>
        <p:nvPicPr>
          <p:cNvPr id="154" name="Image" descr="Image"/>
          <p:cNvPicPr>
            <a:picLocks noChangeAspect="1"/>
          </p:cNvPicPr>
          <p:nvPr/>
        </p:nvPicPr>
        <p:blipFill>
          <a:blip r:embed="rId4">
            <a:extLst/>
          </a:blip>
          <a:stretch>
            <a:fillRect/>
          </a:stretch>
        </p:blipFill>
        <p:spPr>
          <a:xfrm>
            <a:off x="7483144" y="1910887"/>
            <a:ext cx="1917701" cy="1276143"/>
          </a:xfrm>
          <a:prstGeom prst="rect">
            <a:avLst/>
          </a:prstGeom>
          <a:ln w="12700">
            <a:miter lim="400000"/>
          </a:ln>
        </p:spPr>
      </p:pic>
      <p:sp>
        <p:nvSpPr>
          <p:cNvPr id="155" name="adaptive cruise control"/>
          <p:cNvSpPr txBox="1"/>
          <p:nvPr/>
        </p:nvSpPr>
        <p:spPr>
          <a:xfrm>
            <a:off x="6871443" y="3171673"/>
            <a:ext cx="2971968"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a:lvl1pPr>
          </a:lstStyle>
          <a:p>
            <a:r>
              <a:rPr sz="2000" b="1" dirty="0">
                <a:solidFill>
                  <a:schemeClr val="tx1"/>
                </a:solidFill>
              </a:rPr>
              <a:t>adaptive cruise control</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extLst/>
          </a:blip>
          <a:stretch>
            <a:fillRect/>
          </a:stretch>
        </p:blipFill>
        <p:spPr>
          <a:xfrm>
            <a:off x="22335" y="-117751"/>
            <a:ext cx="4667805" cy="9989102"/>
          </a:xfrm>
          <a:prstGeom prst="rect">
            <a:avLst/>
          </a:prstGeom>
          <a:ln w="12700">
            <a:miter lim="400000"/>
          </a:ln>
        </p:spPr>
      </p:pic>
      <p:sp>
        <p:nvSpPr>
          <p:cNvPr id="159" name="1959 - First Three Point     Seatbelt System was Introduced"/>
          <p:cNvSpPr txBox="1"/>
          <p:nvPr/>
        </p:nvSpPr>
        <p:spPr>
          <a:xfrm>
            <a:off x="5404195" y="580402"/>
            <a:ext cx="6278495" cy="157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dirty="0">
                <a:solidFill>
                  <a:schemeClr val="tx1"/>
                </a:solidFill>
              </a:rPr>
              <a:t>1959 - First Three Point     Seatbelt System was Introduced</a:t>
            </a:r>
          </a:p>
        </p:txBody>
      </p:sp>
      <p:sp>
        <p:nvSpPr>
          <p:cNvPr id="160" name="1978 - First Vehicle to have ABS System Installed"/>
          <p:cNvSpPr txBox="1"/>
          <p:nvPr/>
        </p:nvSpPr>
        <p:spPr>
          <a:xfrm>
            <a:off x="5404195" y="2725892"/>
            <a:ext cx="6278495" cy="10874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a:solidFill>
                  <a:schemeClr val="tx1"/>
                </a:solidFill>
              </a:rPr>
              <a:t>1978 - First Vehicle to have ABS System Installed</a:t>
            </a:r>
          </a:p>
        </p:txBody>
      </p:sp>
      <p:sp>
        <p:nvSpPr>
          <p:cNvPr id="161" name="1981 - Vehicles came with Airbags"/>
          <p:cNvSpPr txBox="1"/>
          <p:nvPr/>
        </p:nvSpPr>
        <p:spPr>
          <a:xfrm>
            <a:off x="5404195" y="4333062"/>
            <a:ext cx="6278495" cy="10874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a:solidFill>
                  <a:schemeClr val="tx1"/>
                </a:solidFill>
              </a:rPr>
              <a:t>1981 - Vehicles came with Airbags</a:t>
            </a:r>
          </a:p>
        </p:txBody>
      </p:sp>
      <p:sp>
        <p:nvSpPr>
          <p:cNvPr id="162" name="1992 - First Vehicle to offer Adaptive cruise control"/>
          <p:cNvSpPr txBox="1"/>
          <p:nvPr/>
        </p:nvSpPr>
        <p:spPr>
          <a:xfrm>
            <a:off x="5404195" y="5940231"/>
            <a:ext cx="6278495" cy="10874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a:solidFill>
                  <a:schemeClr val="tx1"/>
                </a:solidFill>
              </a:rPr>
              <a:t>1992 - First Vehicle to offer Adaptive cruise control</a:t>
            </a:r>
          </a:p>
        </p:txBody>
      </p:sp>
      <p:sp>
        <p:nvSpPr>
          <p:cNvPr id="163" name="1995 - Vehicles came Electronic Stability control"/>
          <p:cNvSpPr txBox="1"/>
          <p:nvPr/>
        </p:nvSpPr>
        <p:spPr>
          <a:xfrm>
            <a:off x="5404195" y="7547400"/>
            <a:ext cx="6278495" cy="10874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a:solidFill>
                  <a:schemeClr val="tx1"/>
                </a:solidFill>
              </a:rPr>
              <a:t>1995 - Vehicles came Electronic Stability control</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Literature Survey"/>
          <p:cNvSpPr txBox="1">
            <a:spLocks noGrp="1"/>
          </p:cNvSpPr>
          <p:nvPr>
            <p:ph type="title"/>
          </p:nvPr>
        </p:nvSpPr>
        <p:spPr>
          <a:prstGeom prst="rect">
            <a:avLst/>
          </a:prstGeom>
        </p:spPr>
        <p:txBody>
          <a:bodyPr/>
          <a:lstStyle/>
          <a:p>
            <a:r>
              <a:t>Literature Survey</a:t>
            </a:r>
          </a:p>
        </p:txBody>
      </p:sp>
      <p:sp>
        <p:nvSpPr>
          <p:cNvPr id="166" name="Till now many of the devices are present in the market but the outcome is not upto that extent by which we can say that accidents have been reduced much. Some research has also been made on the area of adaptive cruise Control to develop it further et al.[1] The front end collision system are been used in Vehicles from a long time and further researches are been conducted by using IR sensors to prevent front end collisions et al.[2].…"/>
          <p:cNvSpPr txBox="1">
            <a:spLocks noGrp="1"/>
          </p:cNvSpPr>
          <p:nvPr>
            <p:ph type="body" idx="4294967295"/>
          </p:nvPr>
        </p:nvSpPr>
        <p:spPr>
          <a:xfrm>
            <a:off x="0" y="3106738"/>
            <a:ext cx="10699750" cy="5226050"/>
          </a:xfrm>
          <a:prstGeom prst="rect">
            <a:avLst/>
          </a:prstGeom>
        </p:spPr>
        <p:txBody>
          <a:bodyPr>
            <a:normAutofit fontScale="85000" lnSpcReduction="10000"/>
          </a:bodyPr>
          <a:lstStyle/>
          <a:p>
            <a:pPr marL="293370" indent="-293370" defTabSz="321310">
              <a:spcBef>
                <a:spcPts val="2300"/>
              </a:spcBef>
              <a:buBlip>
                <a:blip r:embed="rId2"/>
              </a:buBlip>
              <a:defRPr sz="2365"/>
            </a:pPr>
            <a:r>
              <a:rPr dirty="0"/>
              <a:t>Till now many of the devices are present in the market but the outcome is not </a:t>
            </a:r>
            <a:r>
              <a:rPr dirty="0" err="1"/>
              <a:t>upto</a:t>
            </a:r>
            <a:r>
              <a:rPr dirty="0"/>
              <a:t> that extent by which we can say that accidents have been reduced much. Some research has also been made on the area of adaptive cruise Control to develop it further </a:t>
            </a:r>
            <a:r>
              <a:rPr lang="en-US" dirty="0" smtClean="0"/>
              <a:t>by A. </a:t>
            </a:r>
            <a:r>
              <a:rPr lang="en-US" dirty="0" err="1" smtClean="0"/>
              <a:t>Vahidi</a:t>
            </a:r>
            <a:r>
              <a:rPr lang="en-US" dirty="0" smtClean="0"/>
              <a:t>.</a:t>
            </a:r>
            <a:r>
              <a:rPr dirty="0" smtClean="0"/>
              <a:t> </a:t>
            </a:r>
            <a:r>
              <a:rPr dirty="0"/>
              <a:t>The front end collision system are been used in Vehicles from a long time and further researches are been conducted by using IR sensors to prevent front end collisions </a:t>
            </a:r>
            <a:r>
              <a:rPr lang="en-US" dirty="0" err="1" smtClean="0"/>
              <a:t>pruposed</a:t>
            </a:r>
            <a:r>
              <a:rPr lang="en-US" dirty="0" smtClean="0"/>
              <a:t> by </a:t>
            </a:r>
            <a:r>
              <a:rPr lang="en-US" dirty="0" err="1" smtClean="0"/>
              <a:t>Vinesh</a:t>
            </a:r>
            <a:r>
              <a:rPr lang="en-US" dirty="0" smtClean="0"/>
              <a:t> R</a:t>
            </a:r>
            <a:r>
              <a:rPr dirty="0" smtClean="0"/>
              <a:t>.</a:t>
            </a:r>
            <a:endParaRPr dirty="0"/>
          </a:p>
          <a:p>
            <a:pPr marL="293370" indent="-293370" defTabSz="321310">
              <a:spcBef>
                <a:spcPts val="2300"/>
              </a:spcBef>
              <a:buBlip>
                <a:blip r:embed="rId2"/>
              </a:buBlip>
              <a:defRPr sz="2365"/>
            </a:pPr>
            <a:r>
              <a:rPr dirty="0"/>
              <a:t>Further researches have been conducted by </a:t>
            </a:r>
            <a:r>
              <a:rPr dirty="0" err="1"/>
              <a:t>S.Biswas</a:t>
            </a:r>
            <a:r>
              <a:rPr dirty="0"/>
              <a:t> </a:t>
            </a:r>
            <a:r>
              <a:rPr dirty="0" smtClean="0"/>
              <a:t>,for </a:t>
            </a:r>
            <a:r>
              <a:rPr dirty="0"/>
              <a:t>enhancing highway traffic safety by using dedicated short range communication. Still some effective way has not found to achieve higher safety figures </a:t>
            </a:r>
            <a:r>
              <a:rPr dirty="0" err="1"/>
              <a:t>Upto</a:t>
            </a:r>
            <a:r>
              <a:rPr dirty="0"/>
              <a:t> some extent, </a:t>
            </a:r>
            <a:r>
              <a:rPr dirty="0" smtClean="0"/>
              <a:t>Anurag, </a:t>
            </a:r>
            <a:r>
              <a:rPr dirty="0"/>
              <a:t>in his paper has put some efforts to warn the drivers before collision. </a:t>
            </a:r>
          </a:p>
          <a:p>
            <a:pPr marL="293370" indent="-293370" defTabSz="321310">
              <a:spcBef>
                <a:spcPts val="2300"/>
              </a:spcBef>
              <a:buBlip>
                <a:blip r:embed="rId2"/>
              </a:buBlip>
              <a:defRPr sz="2365"/>
            </a:pPr>
            <a:r>
              <a:rPr dirty="0"/>
              <a:t>Also in 802.15.4 the connectivity between two vehicles was highly depending on nature of path and most beneficial in LOS </a:t>
            </a:r>
            <a:r>
              <a:rPr dirty="0" smtClean="0"/>
              <a:t>communicatio</a:t>
            </a:r>
            <a:r>
              <a:rPr lang="en-US" dirty="0" smtClean="0"/>
              <a:t>n</a:t>
            </a:r>
            <a:r>
              <a:rPr dirty="0" smtClean="0"/>
              <a:t>. </a:t>
            </a:r>
            <a:r>
              <a:rPr dirty="0"/>
              <a:t>On another paper by </a:t>
            </a:r>
            <a:r>
              <a:rPr dirty="0" err="1"/>
              <a:t>Uvaraja</a:t>
            </a:r>
            <a:r>
              <a:rPr dirty="0"/>
              <a:t>  </a:t>
            </a:r>
            <a:r>
              <a:rPr lang="en-US" dirty="0" err="1" smtClean="0"/>
              <a:t>pruposed</a:t>
            </a:r>
            <a:r>
              <a:rPr lang="en-US" dirty="0" smtClean="0"/>
              <a:t> by Tan H.s,</a:t>
            </a:r>
            <a:r>
              <a:rPr dirty="0" smtClean="0"/>
              <a:t>, </a:t>
            </a:r>
            <a:r>
              <a:rPr dirty="0"/>
              <a:t>the system was using RFID and FLIR cameras and was only meant to be used in Railway and not on roads.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imitations of current technology"/>
          <p:cNvSpPr txBox="1">
            <a:spLocks noGrp="1"/>
          </p:cNvSpPr>
          <p:nvPr>
            <p:ph type="title"/>
          </p:nvPr>
        </p:nvSpPr>
        <p:spPr>
          <a:prstGeom prst="rect">
            <a:avLst/>
          </a:prstGeom>
        </p:spPr>
        <p:txBody>
          <a:bodyPr>
            <a:normAutofit fontScale="90000"/>
          </a:bodyPr>
          <a:lstStyle>
            <a:lvl1pPr defTabSz="514095">
              <a:defRPr sz="6160"/>
            </a:lvl1pPr>
          </a:lstStyle>
          <a:p>
            <a:r>
              <a:rPr dirty="0"/>
              <a:t>Limitations of current technology</a:t>
            </a:r>
          </a:p>
        </p:txBody>
      </p:sp>
      <p:sp>
        <p:nvSpPr>
          <p:cNvPr id="169" name="Only front end collision avoiding system are present…"/>
          <p:cNvSpPr txBox="1">
            <a:spLocks noGrp="1"/>
          </p:cNvSpPr>
          <p:nvPr>
            <p:ph type="body" idx="4294967295"/>
          </p:nvPr>
        </p:nvSpPr>
        <p:spPr>
          <a:xfrm>
            <a:off x="0" y="3106738"/>
            <a:ext cx="10699750" cy="5226050"/>
          </a:xfrm>
          <a:prstGeom prst="rect">
            <a:avLst/>
          </a:prstGeom>
        </p:spPr>
        <p:txBody>
          <a:bodyPr>
            <a:normAutofit fontScale="85000" lnSpcReduction="20000"/>
          </a:bodyPr>
          <a:lstStyle/>
          <a:p>
            <a:pPr defTabSz="560831">
              <a:spcBef>
                <a:spcPts val="4000"/>
              </a:spcBef>
              <a:buFont typeface="Wingdings" panose="05000000000000000000" pitchFamily="2" charset="2"/>
              <a:buChar char="v"/>
              <a:defRPr sz="4128"/>
            </a:pPr>
            <a:r>
              <a:rPr dirty="0"/>
              <a:t>Only front end collision avoiding system are present</a:t>
            </a:r>
          </a:p>
          <a:p>
            <a:pPr defTabSz="560831">
              <a:spcBef>
                <a:spcPts val="4000"/>
              </a:spcBef>
              <a:buFont typeface="Wingdings" panose="05000000000000000000" pitchFamily="2" charset="2"/>
              <a:buChar char="v"/>
              <a:defRPr sz="4128"/>
            </a:pPr>
            <a:r>
              <a:rPr dirty="0"/>
              <a:t>Not present standard safety future in every vehicles</a:t>
            </a:r>
          </a:p>
          <a:p>
            <a:pPr defTabSz="560831">
              <a:spcBef>
                <a:spcPts val="4000"/>
              </a:spcBef>
              <a:buFont typeface="Wingdings" panose="05000000000000000000" pitchFamily="2" charset="2"/>
              <a:buChar char="v"/>
              <a:defRPr sz="4128"/>
            </a:pPr>
            <a:r>
              <a:rPr dirty="0"/>
              <a:t>Out of hands from the middles segment cars</a:t>
            </a:r>
          </a:p>
          <a:p>
            <a:pPr defTabSz="560831">
              <a:spcBef>
                <a:spcPts val="4000"/>
              </a:spcBef>
              <a:buFont typeface="Wingdings" panose="05000000000000000000" pitchFamily="2" charset="2"/>
              <a:buChar char="v"/>
              <a:defRPr sz="4128"/>
            </a:pPr>
            <a:r>
              <a:rPr dirty="0"/>
              <a:t>Cruise controls and Collision warning system are only present in high end vehicles.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Our System"/>
          <p:cNvSpPr txBox="1">
            <a:spLocks noGrp="1"/>
          </p:cNvSpPr>
          <p:nvPr>
            <p:ph type="title"/>
          </p:nvPr>
        </p:nvSpPr>
        <p:spPr>
          <a:prstGeom prst="rect">
            <a:avLst/>
          </a:prstGeom>
        </p:spPr>
        <p:txBody>
          <a:bodyPr/>
          <a:lstStyle/>
          <a:p>
            <a:r>
              <a:t>Our System</a:t>
            </a:r>
          </a:p>
        </p:txBody>
      </p:sp>
      <p:pic>
        <p:nvPicPr>
          <p:cNvPr id="172" name="PAPER-ACD main.png" descr="PAPER-ACD main.png"/>
          <p:cNvPicPr>
            <a:picLocks noChangeAspect="1"/>
          </p:cNvPicPr>
          <p:nvPr/>
        </p:nvPicPr>
        <p:blipFill>
          <a:blip r:embed="rId2">
            <a:extLst/>
          </a:blip>
          <a:stretch>
            <a:fillRect/>
          </a:stretch>
        </p:blipFill>
        <p:spPr>
          <a:xfrm>
            <a:off x="2737862" y="2783029"/>
            <a:ext cx="7853459" cy="3895442"/>
          </a:xfrm>
          <a:prstGeom prst="rect">
            <a:avLst/>
          </a:prstGeom>
          <a:pattFill prst="pct60">
            <a:fgClr>
              <a:schemeClr val="accent1">
                <a:lumMod val="60000"/>
                <a:lumOff val="40000"/>
              </a:schemeClr>
            </a:fgClr>
            <a:bgClr>
              <a:schemeClr val="bg1"/>
            </a:bgClr>
          </a:pattFill>
          <a:ln w="12700">
            <a:miter lim="400000"/>
          </a:ln>
        </p:spPr>
      </p:pic>
      <p:graphicFrame>
        <p:nvGraphicFramePr>
          <p:cNvPr id="3" name="Diagram 2"/>
          <p:cNvGraphicFramePr/>
          <p:nvPr>
            <p:extLst>
              <p:ext uri="{D42A27DB-BD31-4B8C-83A1-F6EECF244321}">
                <p14:modId xmlns:p14="http://schemas.microsoft.com/office/powerpoint/2010/main" val="2961036520"/>
              </p:ext>
            </p:extLst>
          </p:nvPr>
        </p:nvGraphicFramePr>
        <p:xfrm>
          <a:off x="0" y="7486650"/>
          <a:ext cx="6076950" cy="1975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p:cNvGraphicFramePr/>
          <p:nvPr>
            <p:extLst>
              <p:ext uri="{D42A27DB-BD31-4B8C-83A1-F6EECF244321}">
                <p14:modId xmlns:p14="http://schemas.microsoft.com/office/powerpoint/2010/main" val="2389544755"/>
              </p:ext>
            </p:extLst>
          </p:nvPr>
        </p:nvGraphicFramePr>
        <p:xfrm>
          <a:off x="6667500" y="7429500"/>
          <a:ext cx="6337300" cy="20764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9" name="Group 18"/>
          <p:cNvGrpSpPr/>
          <p:nvPr/>
        </p:nvGrpSpPr>
        <p:grpSpPr>
          <a:xfrm>
            <a:off x="6243213" y="8330044"/>
            <a:ext cx="251674" cy="294411"/>
            <a:chOff x="2971827" y="850096"/>
            <a:chExt cx="251674" cy="294411"/>
          </a:xfrm>
        </p:grpSpPr>
        <p:sp>
          <p:nvSpPr>
            <p:cNvPr id="20" name="Right Arrow 19"/>
            <p:cNvSpPr/>
            <p:nvPr/>
          </p:nvSpPr>
          <p:spPr>
            <a:xfrm>
              <a:off x="2971827" y="850096"/>
              <a:ext cx="251674" cy="29441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Right Arrow 4"/>
            <p:cNvSpPr/>
            <p:nvPr/>
          </p:nvSpPr>
          <p:spPr>
            <a:xfrm>
              <a:off x="2971827" y="908978"/>
              <a:ext cx="176172" cy="1766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p:txBody>
        </p:sp>
      </p:gr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116</TotalTime>
  <Words>744</Words>
  <Application>Microsoft Office PowerPoint</Application>
  <PresentationFormat>Custom</PresentationFormat>
  <Paragraphs>125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Black</vt:lpstr>
      <vt:lpstr>Century Gothic</vt:lpstr>
      <vt:lpstr>Helvetica Neue</vt:lpstr>
      <vt:lpstr>Palatino</vt:lpstr>
      <vt:lpstr>Trebuchet MS</vt:lpstr>
      <vt:lpstr>Wingdings</vt:lpstr>
      <vt:lpstr>Wingdings 2</vt:lpstr>
      <vt:lpstr>Quotable</vt:lpstr>
      <vt:lpstr>Advance anti collision device</vt:lpstr>
      <vt:lpstr>Outlines</vt:lpstr>
      <vt:lpstr>Introduction</vt:lpstr>
      <vt:lpstr>PowerPoint Presentation</vt:lpstr>
      <vt:lpstr>Evolution of safety systems in Automobiles</vt:lpstr>
      <vt:lpstr>PowerPoint Presentation</vt:lpstr>
      <vt:lpstr>Literature Survey</vt:lpstr>
      <vt:lpstr>Limitations of current technology</vt:lpstr>
      <vt:lpstr>Our System</vt:lpstr>
      <vt:lpstr>Proposed Model</vt:lpstr>
      <vt:lpstr>Components Required</vt:lpstr>
      <vt:lpstr>Calculation of Safety Co-ordinates</vt:lpstr>
      <vt:lpstr>Real Life implementation</vt:lpstr>
      <vt:lpstr>Circuit Diagram</vt:lpstr>
      <vt:lpstr>Benefit of Our System</vt:lpstr>
      <vt:lpstr>PowerPoint Presentation</vt:lpstr>
      <vt:lpstr>Future Works</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anti collision device</dc:title>
  <dc:creator>Anisha</dc:creator>
  <cp:lastModifiedBy>Anisha</cp:lastModifiedBy>
  <cp:revision>19</cp:revision>
  <dcterms:modified xsi:type="dcterms:W3CDTF">2017-12-18T09:52:26Z</dcterms:modified>
</cp:coreProperties>
</file>